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diagrams/colors2.xml" ContentType="application/vnd.openxmlformats-officedocument.drawingml.diagramColors+xml"/>
  <Default Extension="bin" ContentType="application/vnd.openxmlformats-officedocument.presentationml.printerSettings"/>
  <Override PartName="/ppt/diagrams/quickStyle15.xml" ContentType="application/vnd.openxmlformats-officedocument.drawingml.diagramStyle+xml"/>
  <Override PartName="/ppt/diagrams/layout8.xml" ContentType="application/vnd.openxmlformats-officedocument.drawingml.diagramLayout+xml"/>
  <Override PartName="/ppt/diagrams/data9.xml" ContentType="application/vnd.openxmlformats-officedocument.drawingml.diagramData+xml"/>
  <Override PartName="/ppt/diagrams/layout15.xml" ContentType="application/vnd.openxmlformats-officedocument.drawingml.diagramLayout+xml"/>
  <Override PartName="/ppt/diagrams/quickStyle8.xml" ContentType="application/vnd.openxmlformats-officedocument.drawingml.diagramStyle+xml"/>
  <Override PartName="/ppt/diagrams/data12.xml" ContentType="application/vnd.openxmlformats-officedocument.drawingml.diagramData+xml"/>
  <Override PartName="/ppt/diagrams/colors13.xml" ContentType="application/vnd.openxmlformats-officedocument.drawingml.diagramColors+xml"/>
  <Override PartName="/ppt/slides/slide18.xml" ContentType="application/vnd.openxmlformats-officedocument.presentationml.slide+xml"/>
  <Override PartName="/ppt/diagrams/colors6.xml" ContentType="application/vnd.openxmlformats-officedocument.drawingml.diagramColors+xml"/>
  <Override PartName="/ppt/diagrams/drawing11.xml" ContentType="application/vnd.ms-office.drawingml.diagramDrawing+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theme/theme1.xml" ContentType="application/vnd.openxmlformats-officedocument.theme+xml"/>
  <Override PartName="/ppt/diagrams/drawing3.xml" ContentType="application/vnd.ms-office.drawingml.diagramDrawing+xml"/>
  <Override PartName="/ppt/diagrams/drawing13.xml" ContentType="application/vnd.ms-office.drawingml.diagramDrawing+xml"/>
  <Override PartName="/ppt/diagrams/layout1.xml" ContentType="application/vnd.openxmlformats-officedocument.drawingml.diagramLayout+xml"/>
  <Override PartName="/ppt/slideLayouts/slideLayout10.xml" ContentType="application/vnd.openxmlformats-officedocument.presentationml.slideLayout+xml"/>
  <Override PartName="/ppt/diagrams/data16.xml" ContentType="application/vnd.openxmlformats-officedocument.drawingml.diagramData+xml"/>
  <Override PartName="/ppt/diagrams/data2.xml" ContentType="application/vnd.openxmlformats-officedocument.drawingml.diagramData+xml"/>
  <Override PartName="/ppt/diagrams/quickStyle1.xml" ContentType="application/vnd.openxmlformats-officedocument.drawingml.diagramStyle+xml"/>
  <Override PartName="/ppt/slides/slide7.xml" ContentType="application/vnd.openxmlformats-officedocument.presentationml.slide+xml"/>
  <Override PartName="/ppt/slideLayouts/slideLayout5.xml" ContentType="application/vnd.openxmlformats-officedocument.presentationml.slideLayout+xml"/>
  <Override PartName="/ppt/slides/slide11.xml" ContentType="application/vnd.openxmlformats-officedocument.presentationml.slide+xml"/>
  <Override PartName="/ppt/diagrams/drawing7.xml" ContentType="application/vnd.ms-office.drawingml.diagramDrawing+xml"/>
  <Override PartName="/ppt/diagrams/quickStyle12.xml" ContentType="application/vnd.openxmlformats-officedocument.drawingml.diagramStyle+xml"/>
  <Override PartName="/ppt/diagrams/layout5.xml" ContentType="application/vnd.openxmlformats-officedocument.drawingml.diagramLayout+xml"/>
  <Override PartName="/ppt/diagrams/data6.xml" ContentType="application/vnd.openxmlformats-officedocument.drawingml.diagramData+xml"/>
  <Override PartName="/ppt/diagrams/layout12.xml" ContentType="application/vnd.openxmlformats-officedocument.drawingml.diagramLayout+xml"/>
  <Override PartName="/ppt/diagrams/quickStyle5.xml" ContentType="application/vnd.openxmlformats-officedocument.drawingml.diagramStyle+xml"/>
  <Override PartName="/ppt/diagrams/colors10.xml" ContentType="application/vnd.openxmlformats-officedocument.drawingml.diagramColors+xml"/>
  <Override PartName="/ppt/slideLayouts/slideLayout9.xml" ContentType="application/vnd.openxmlformats-officedocument.presentationml.slideLayout+xml"/>
  <Override PartName="/ppt/slides/slide15.xml" ContentType="application/vnd.openxmlformats-officedocument.presentationml.slide+xml"/>
  <Override PartName="/ppt/diagrams/colors3.xml" ContentType="application/vnd.openxmlformats-officedocument.drawingml.diagramColors+xml"/>
  <Override PartName="/ppt/slides/slide20.xml" ContentType="application/vnd.openxmlformats-officedocument.presentationml.slide+xml"/>
  <Override PartName="/ppt/diagrams/quickStyle16.xml" ContentType="application/vnd.openxmlformats-officedocument.drawingml.diagramStyle+xml"/>
  <Override PartName="/ppt/diagrams/layout9.xml" ContentType="application/vnd.openxmlformats-officedocument.drawingml.diagramLayout+xml"/>
  <Override PartName="/ppt/presProps.xml" ContentType="application/vnd.openxmlformats-officedocument.presentationml.presProps+xml"/>
  <Override PartName="/ppt/diagrams/layout16.xml" ContentType="application/vnd.openxmlformats-officedocument.drawingml.diagramLayout+xml"/>
  <Override PartName="/ppt/diagrams/quickStyle9.xml" ContentType="application/vnd.openxmlformats-officedocument.drawingml.diagramStyle+xml"/>
  <Override PartName="/ppt/diagrams/data13.xml" ContentType="application/vnd.openxmlformats-officedocument.drawingml.diagramData+xml"/>
  <Override PartName="/ppt/diagrams/colors14.xml" ContentType="application/vnd.openxmlformats-officedocument.drawingml.diagramColors+xml"/>
  <Override PartName="/ppt/slides/slide19.xml" ContentType="application/vnd.openxmlformats-officedocument.presentationml.slide+xml"/>
  <Override PartName="/ppt/diagrams/colors7.xml" ContentType="application/vnd.openxmlformats-officedocument.drawingml.diagramColors+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theme/theme2.xml" ContentType="application/vnd.openxmlformats-officedocument.theme+xml"/>
  <Override PartName="/ppt/diagrams/drawing4.xml" ContentType="application/vnd.ms-office.drawingml.diagramDrawing+xml"/>
  <Override PartName="/ppt/diagrams/drawing14.xml" ContentType="application/vnd.ms-office.drawingml.diagramDrawing+xml"/>
  <Override PartName="/ppt/diagrams/layout2.xml" ContentType="application/vnd.openxmlformats-officedocument.drawingml.diagramLayout+xml"/>
  <Override PartName="/ppt/slideLayouts/slideLayout11.xml" ContentType="application/vnd.openxmlformats-officedocument.presentationml.slideLayout+xml"/>
  <Override PartName="/docProps/core.xml" ContentType="application/vnd.openxmlformats-package.core-properties+xml"/>
  <Override PartName="/ppt/diagrams/data3.xml" ContentType="application/vnd.openxmlformats-officedocument.drawingml.diagramData+xml"/>
  <Override PartName="/ppt/diagrams/quickStyle2.xml" ContentType="application/vnd.openxmlformats-officedocument.drawingml.diagramStyle+xml"/>
  <Default Extension="jpeg" ContentType="image/jpeg"/>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diagrams/drawing8.xml" ContentType="application/vnd.ms-office.drawingml.diagramDrawing+xml"/>
  <Override PartName="/ppt/diagrams/quickStyle13.xml" ContentType="application/vnd.openxmlformats-officedocument.drawingml.diagramStyle+xml"/>
  <Override PartName="/ppt/diagrams/layout6.xml" ContentType="application/vnd.openxmlformats-officedocument.drawingml.diagramLayout+xml"/>
  <Override PartName="/ppt/diagrams/data7.xml" ContentType="application/vnd.openxmlformats-officedocument.drawingml.diagramData+xml"/>
  <Override PartName="/ppt/diagrams/layout13.xml" ContentType="application/vnd.openxmlformats-officedocument.drawingml.diagramLayout+xml"/>
  <Override PartName="/ppt/diagrams/data10.xml" ContentType="application/vnd.openxmlformats-officedocument.drawingml.diagramData+xml"/>
  <Override PartName="/ppt/diagrams/colors11.xml" ContentType="application/vnd.openxmlformats-officedocument.drawingml.diagramColors+xml"/>
  <Override PartName="/ppt/diagrams/quickStyle6.xml" ContentType="application/vnd.openxmlformats-officedocument.drawingml.diagramStyle+xml"/>
  <Default Extension="rels" ContentType="application/vnd.openxmlformats-package.relationships+xml"/>
  <Override PartName="/ppt/slides/slide16.xml" ContentType="application/vnd.openxmlformats-officedocument.presentationml.slide+xml"/>
  <Override PartName="/ppt/diagrams/colors4.xml" ContentType="application/vnd.openxmlformats-officedocument.drawingml.diagramColors+xml"/>
  <Override PartName="/ppt/slides/slide1.xml" ContentType="application/vnd.openxmlformats-officedocument.presentationml.slide+xml"/>
  <Override PartName="/ppt/slides/slide21.xml" ContentType="application/vnd.openxmlformats-officedocument.presentationml.slide+xml"/>
  <Override PartName="/ppt/diagrams/drawing1.xml" ContentType="application/vnd.ms-office.drawingml.diagramDrawing+xml"/>
  <Override PartName="/ppt/diagrams/data14.xml" ContentType="application/vnd.openxmlformats-officedocument.drawingml.diagramData+xml"/>
  <Override PartName="/ppt/diagrams/colors15.xml" ContentType="application/vnd.openxmlformats-officedocument.drawingml.diagramColors+xml"/>
  <Override PartName="/ppt/diagrams/colors8.xml" ContentType="application/vnd.openxmlformats-officedocument.drawingml.diagramColors+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diagrams/drawing5.xml" ContentType="application/vnd.ms-office.drawingml.diagramDrawing+xml"/>
  <Override PartName="/ppt/diagrams/quickStyle10.xml" ContentType="application/vnd.openxmlformats-officedocument.drawingml.diagramStyle+xml"/>
  <Override PartName="/ppt/diagrams/layout3.xml" ContentType="application/vnd.openxmlformats-officedocument.drawingml.diagramLayout+xml"/>
  <Override PartName="/ppt/diagrams/drawing15.xml" ContentType="application/vnd.ms-office.drawingml.diagramDrawing+xml"/>
  <Override PartName="/ppt/diagrams/data4.xml" ContentType="application/vnd.openxmlformats-officedocument.drawingml.diagramData+xml"/>
  <Override PartName="/ppt/diagrams/layout10.xml" ContentType="application/vnd.openxmlformats-officedocument.drawingml.diagramLayout+xml"/>
  <Override PartName="/ppt/diagrams/quickStyle3.xml" ContentType="application/vnd.openxmlformats-officedocument.drawingml.diagramStyl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diagrams/colors1.xml" ContentType="application/vnd.openxmlformats-officedocument.drawingml.diagramColors+xml"/>
  <Override PartName="/ppt/tableStyles.xml" ContentType="application/vnd.openxmlformats-officedocument.presentationml.tableStyles+xml"/>
  <Override PartName="/ppt/slideLayouts/slideLayout7.xml" ContentType="application/vnd.openxmlformats-officedocument.presentationml.slideLayout+xml"/>
  <Override PartName="/docProps/app.xml" ContentType="application/vnd.openxmlformats-officedocument.extended-properties+xml"/>
  <Override PartName="/ppt/viewProps.xml" ContentType="application/vnd.openxmlformats-officedocument.presentationml.viewProps+xml"/>
  <Override PartName="/ppt/diagrams/drawing9.xml" ContentType="application/vnd.ms-office.drawingml.diagramDrawing+xml"/>
  <Override PartName="/ppt/diagrams/quickStyle14.xml" ContentType="application/vnd.openxmlformats-officedocument.drawingml.diagramStyle+xml"/>
  <Override PartName="/ppt/diagrams/layout7.xml" ContentType="application/vnd.openxmlformats-officedocument.drawingml.diagramLayout+xml"/>
  <Override PartName="/ppt/notesMasters/notesMaster1.xml" ContentType="application/vnd.openxmlformats-officedocument.presentationml.notesMaster+xml"/>
  <Override PartName="/ppt/diagrams/data8.xml" ContentType="application/vnd.openxmlformats-officedocument.drawingml.diagramData+xml"/>
  <Override PartName="/ppt/diagrams/layout14.xml" ContentType="application/vnd.openxmlformats-officedocument.drawingml.diagramLayout+xml"/>
  <Override PartName="/ppt/diagrams/colors12.xml" ContentType="application/vnd.openxmlformats-officedocument.drawingml.diagramColors+xml"/>
  <Override PartName="/ppt/diagrams/quickStyle7.xml" ContentType="application/vnd.openxmlformats-officedocument.drawingml.diagramStyle+xml"/>
  <Override PartName="/ppt/diagrams/data11.xml" ContentType="application/vnd.openxmlformats-officedocument.drawingml.diagramData+xml"/>
  <Override PartName="/ppt/presentation.xml" ContentType="application/vnd.openxmlformats-officedocument.presentationml.presentation.main+xml"/>
  <Override PartName="/ppt/slides/slide17.xml" ContentType="application/vnd.openxmlformats-officedocument.presentationml.slide+xml"/>
  <Override PartName="/ppt/diagrams/colors5.xml" ContentType="application/vnd.openxmlformats-officedocument.drawingml.diagramColors+xml"/>
  <Override PartName="/ppt/diagrams/drawing10.xml" ContentType="application/vnd.ms-office.drawingml.diagramDrawing+xml"/>
  <Override PartName="/ppt/slides/slide2.xml" ContentType="application/vnd.openxmlformats-officedocument.presentationml.slide+xml"/>
  <Override PartName="/ppt/slides/slide22.xml" ContentType="application/vnd.openxmlformats-officedocument.presentationml.slide+xml"/>
  <Override PartName="/ppt/diagrams/drawing2.xml" ContentType="application/vnd.ms-office.drawingml.diagramDrawing+xml"/>
  <Override PartName="/ppt/diagrams/drawing12.xml" ContentType="application/vnd.ms-office.drawingml.diagramDrawing+xml"/>
  <Override PartName="/ppt/diagrams/data15.xml" ContentType="application/vnd.openxmlformats-officedocument.drawingml.diagramData+xml"/>
  <Override PartName="/ppt/diagrams/colors16.xml" ContentType="application/vnd.openxmlformats-officedocument.drawingml.diagramColors+xml"/>
  <Override PartName="/ppt/diagrams/data1.xml" ContentType="application/vnd.openxmlformats-officedocument.drawingml.diagramData+xml"/>
  <Override PartName="/ppt/diagrams/colors9.xml" ContentType="application/vnd.openxmlformats-officedocument.drawingml.diagramColors+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diagrams/drawing6.xml" ContentType="application/vnd.ms-office.drawingml.diagramDrawing+xml"/>
  <Override PartName="/ppt/diagrams/quickStyle11.xml" ContentType="application/vnd.openxmlformats-officedocument.drawingml.diagramStyle+xml"/>
  <Override PartName="/ppt/diagrams/layout4.xml" ContentType="application/vnd.openxmlformats-officedocument.drawingml.diagramLayout+xml"/>
  <Override PartName="/ppt/diagrams/drawing16.xml" ContentType="application/vnd.ms-office.drawingml.diagramDrawing+xml"/>
  <Override PartName="/ppt/diagrams/data5.xml" ContentType="application/vnd.openxmlformats-officedocument.drawingml.diagramData+xml"/>
  <Override PartName="/ppt/diagrams/layout11.xml" ContentType="application/vnd.openxmlformats-officedocument.drawingml.diagramLayout+xml"/>
  <Override PartName="/ppt/diagrams/quickStyle4.xml" ContentType="application/vnd.openxmlformats-officedocument.drawingml.diagramStyl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rstSlideNum="0" showSpecialPlsOnTitleSld="0" saveSubsetFonts="1">
  <p:sldMasterIdLst>
    <p:sldMasterId id="214748364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Lst>
  <p:sldSz cx="9144000" cy="6858000" type="screen4x3"/>
  <p:notesSz cx="6807200" cy="9939338"/>
  <p:defaultTextStyle>
    <a:defPPr>
      <a:defRPr lang="zh-TW"/>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89A4A7"/>
    <a:srgbClr val="FF0000"/>
    <a:srgbClr val="800000"/>
    <a:srgbClr val="3366CC"/>
    <a:srgbClr val="336699"/>
    <a:srgbClr val="FF9900"/>
    <a:srgbClr val="FFFF00"/>
    <a:srgbClr val="FF3300"/>
    <a:srgbClr val="CCECFF"/>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815" autoAdjust="0"/>
    <p:restoredTop sz="98358" autoAdjust="0"/>
  </p:normalViewPr>
  <p:slideViewPr>
    <p:cSldViewPr>
      <p:cViewPr varScale="1">
        <p:scale>
          <a:sx n="90" d="100"/>
          <a:sy n="90" d="100"/>
        </p:scale>
        <p:origin x="-616" y="-11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4.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s>
</file>

<file path=ppt/diagrams/_rels/drawing4.xml.rels><?xml version="1.0" encoding="UTF-8" standalone="yes"?>
<Relationships xmlns="http://schemas.openxmlformats.org/package/2006/relationships"><Relationship Id="rId1" Type="http://schemas.openxmlformats.org/officeDocument/2006/relationships/image" Target="../media/image6.png"/><Relationship Id="rId2"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3AFA8F-12F2-4DF6-A22E-D9D33613FF3B}"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zh-TW" altLang="en-US"/>
        </a:p>
      </dgm:t>
    </dgm:pt>
    <dgm:pt modelId="{791AB314-CAB3-4A7E-A1B7-DB0E578A2989}">
      <dgm:prSet custT="1"/>
      <dgm:spPr/>
      <dgm:t>
        <a:bodyPr/>
        <a:lstStyle/>
        <a:p>
          <a:pPr rtl="0"/>
          <a:r>
            <a:rPr kumimoji="1" lang="en-US" sz="3600" smtClean="0"/>
            <a:t>Operations Hub in Asia-Pacific </a:t>
          </a:r>
          <a:endParaRPr lang="zh-TW" sz="3600" dirty="0"/>
        </a:p>
      </dgm:t>
    </dgm:pt>
    <dgm:pt modelId="{FAA787AC-1A5F-4462-A934-EC753427CAB3}" type="parTrans" cxnId="{72D48FEF-025D-4CD6-BD53-44AC20152EB7}">
      <dgm:prSet/>
      <dgm:spPr/>
      <dgm:t>
        <a:bodyPr/>
        <a:lstStyle/>
        <a:p>
          <a:endParaRPr lang="zh-TW" altLang="en-US"/>
        </a:p>
      </dgm:t>
    </dgm:pt>
    <dgm:pt modelId="{81A5E84D-AB9E-47D6-83DC-953AB876737F}" type="sibTrans" cxnId="{72D48FEF-025D-4CD6-BD53-44AC20152EB7}">
      <dgm:prSet/>
      <dgm:spPr/>
      <dgm:t>
        <a:bodyPr/>
        <a:lstStyle/>
        <a:p>
          <a:endParaRPr lang="zh-TW" altLang="en-US"/>
        </a:p>
      </dgm:t>
    </dgm:pt>
    <dgm:pt modelId="{DF83F975-67D8-4578-AC8E-E91805652C3F}">
      <dgm:prSet custT="1"/>
      <dgm:spPr/>
      <dgm:t>
        <a:bodyPr/>
        <a:lstStyle/>
        <a:p>
          <a:pPr rtl="0"/>
          <a:r>
            <a:rPr kumimoji="1" lang="en-US" sz="3600" smtClean="0"/>
            <a:t>Global Logistics Capabilities </a:t>
          </a:r>
          <a:endParaRPr lang="zh-TW" sz="3600" dirty="0"/>
        </a:p>
      </dgm:t>
    </dgm:pt>
    <dgm:pt modelId="{42DC8C4A-900F-4430-A304-8E30FBA51FA5}" type="parTrans" cxnId="{DDB958B1-9B5E-4F97-AD40-8544F66A1D08}">
      <dgm:prSet/>
      <dgm:spPr/>
      <dgm:t>
        <a:bodyPr/>
        <a:lstStyle/>
        <a:p>
          <a:endParaRPr lang="zh-TW" altLang="en-US"/>
        </a:p>
      </dgm:t>
    </dgm:pt>
    <dgm:pt modelId="{9C2428C9-CB41-4CC6-9CE9-02860DDBFE99}" type="sibTrans" cxnId="{DDB958B1-9B5E-4F97-AD40-8544F66A1D08}">
      <dgm:prSet/>
      <dgm:spPr/>
      <dgm:t>
        <a:bodyPr/>
        <a:lstStyle/>
        <a:p>
          <a:endParaRPr lang="zh-TW" altLang="en-US"/>
        </a:p>
      </dgm:t>
    </dgm:pt>
    <dgm:pt modelId="{EFA08A21-DF03-45C1-8B99-FE010B6A31D0}">
      <dgm:prSet custT="1"/>
      <dgm:spPr/>
      <dgm:t>
        <a:bodyPr/>
        <a:lstStyle/>
        <a:p>
          <a:pPr rtl="0"/>
          <a:r>
            <a:rPr kumimoji="1" lang="en-US" sz="3600" smtClean="0"/>
            <a:t>Comprehensive Industrial Cluster </a:t>
          </a:r>
          <a:endParaRPr lang="zh-TW" sz="3600" dirty="0"/>
        </a:p>
      </dgm:t>
    </dgm:pt>
    <dgm:pt modelId="{0654EE67-C897-4C3B-AA87-3822FD7B4FD9}" type="parTrans" cxnId="{12D6F48D-790E-498B-91DE-73CE906C7288}">
      <dgm:prSet/>
      <dgm:spPr/>
      <dgm:t>
        <a:bodyPr/>
        <a:lstStyle/>
        <a:p>
          <a:endParaRPr lang="zh-TW" altLang="en-US"/>
        </a:p>
      </dgm:t>
    </dgm:pt>
    <dgm:pt modelId="{77CCDED2-6776-491B-BFFF-0B751C09C592}" type="sibTrans" cxnId="{12D6F48D-790E-498B-91DE-73CE906C7288}">
      <dgm:prSet/>
      <dgm:spPr/>
      <dgm:t>
        <a:bodyPr/>
        <a:lstStyle/>
        <a:p>
          <a:endParaRPr lang="zh-TW" altLang="en-US"/>
        </a:p>
      </dgm:t>
    </dgm:pt>
    <dgm:pt modelId="{A1170078-C789-47CC-AF63-FB6A1268A04B}">
      <dgm:prSet custT="1"/>
      <dgm:spPr/>
      <dgm:t>
        <a:bodyPr/>
        <a:lstStyle/>
        <a:p>
          <a:pPr marL="0" marR="0" indent="0" defTabSz="914400" rtl="0" eaLnBrk="1" fontAlgn="auto" latinLnBrk="0" hangingPunct="1">
            <a:lnSpc>
              <a:spcPct val="100000"/>
            </a:lnSpc>
            <a:spcBef>
              <a:spcPts val="0"/>
            </a:spcBef>
            <a:spcAft>
              <a:spcPts val="0"/>
            </a:spcAft>
            <a:buClrTx/>
            <a:buSzTx/>
            <a:buFontTx/>
            <a:buNone/>
            <a:tabLst/>
            <a:defRPr/>
          </a:pPr>
          <a:r>
            <a:rPr kumimoji="1" lang="en-US" sz="3600" smtClean="0"/>
            <a:t>Comprehensive Protection of </a:t>
          </a:r>
        </a:p>
        <a:p>
          <a:pPr marL="0" marR="0" indent="0" defTabSz="914400" rtl="0" eaLnBrk="1" fontAlgn="auto" latinLnBrk="0" hangingPunct="1">
            <a:lnSpc>
              <a:spcPct val="100000"/>
            </a:lnSpc>
            <a:spcBef>
              <a:spcPts val="0"/>
            </a:spcBef>
            <a:spcAft>
              <a:spcPts val="0"/>
            </a:spcAft>
            <a:buClrTx/>
            <a:buSzTx/>
            <a:buFontTx/>
            <a:buNone/>
            <a:tabLst/>
            <a:defRPr/>
          </a:pPr>
          <a:r>
            <a:rPr kumimoji="1" lang="en-US" sz="3600" smtClean="0"/>
            <a:t>Intellectual </a:t>
          </a:r>
          <a:r>
            <a:rPr kumimoji="1" lang="en-US" altLang="zh-TW" sz="3600" smtClean="0"/>
            <a:t>Property Rights </a:t>
          </a:r>
          <a:endParaRPr lang="zh-TW" sz="3600" dirty="0"/>
        </a:p>
      </dgm:t>
    </dgm:pt>
    <dgm:pt modelId="{19D1ED16-F2A2-478C-9777-5B7687908FD3}" type="parTrans" cxnId="{985B7733-7FFD-4D9D-BD30-6328DD2E5FF4}">
      <dgm:prSet/>
      <dgm:spPr/>
      <dgm:t>
        <a:bodyPr/>
        <a:lstStyle/>
        <a:p>
          <a:endParaRPr lang="zh-TW" altLang="en-US"/>
        </a:p>
      </dgm:t>
    </dgm:pt>
    <dgm:pt modelId="{C47A41A6-3BB7-483A-92C1-E1C348AEAB88}" type="sibTrans" cxnId="{985B7733-7FFD-4D9D-BD30-6328DD2E5FF4}">
      <dgm:prSet/>
      <dgm:spPr/>
      <dgm:t>
        <a:bodyPr/>
        <a:lstStyle/>
        <a:p>
          <a:endParaRPr lang="zh-TW" altLang="en-US"/>
        </a:p>
      </dgm:t>
    </dgm:pt>
    <dgm:pt modelId="{67F22446-7AE9-4671-8C6B-460C30728E3F}" type="pres">
      <dgm:prSet presAssocID="{613AFA8F-12F2-4DF6-A22E-D9D33613FF3B}" presName="linear" presStyleCnt="0">
        <dgm:presLayoutVars>
          <dgm:animLvl val="lvl"/>
          <dgm:resizeHandles val="exact"/>
        </dgm:presLayoutVars>
      </dgm:prSet>
      <dgm:spPr/>
      <dgm:t>
        <a:bodyPr/>
        <a:lstStyle/>
        <a:p>
          <a:endParaRPr lang="zh-TW" altLang="en-US"/>
        </a:p>
      </dgm:t>
    </dgm:pt>
    <dgm:pt modelId="{A90733AA-43B1-4001-B925-648E259A91F4}" type="pres">
      <dgm:prSet presAssocID="{791AB314-CAB3-4A7E-A1B7-DB0E578A2989}" presName="parentText" presStyleLbl="node1" presStyleIdx="0" presStyleCnt="4">
        <dgm:presLayoutVars>
          <dgm:chMax val="0"/>
          <dgm:bulletEnabled val="1"/>
        </dgm:presLayoutVars>
      </dgm:prSet>
      <dgm:spPr/>
      <dgm:t>
        <a:bodyPr/>
        <a:lstStyle/>
        <a:p>
          <a:endParaRPr lang="zh-TW" altLang="en-US"/>
        </a:p>
      </dgm:t>
    </dgm:pt>
    <dgm:pt modelId="{7F9CC736-51D1-4CEA-8ADE-A08B36912F87}" type="pres">
      <dgm:prSet presAssocID="{81A5E84D-AB9E-47D6-83DC-953AB876737F}" presName="spacer" presStyleCnt="0"/>
      <dgm:spPr/>
      <dgm:t>
        <a:bodyPr/>
        <a:lstStyle/>
        <a:p>
          <a:endParaRPr lang="zh-TW" altLang="en-US"/>
        </a:p>
      </dgm:t>
    </dgm:pt>
    <dgm:pt modelId="{4D5404F4-E4B0-4A0C-85E7-CC8E57EC9995}" type="pres">
      <dgm:prSet presAssocID="{DF83F975-67D8-4578-AC8E-E91805652C3F}" presName="parentText" presStyleLbl="node1" presStyleIdx="1" presStyleCnt="4">
        <dgm:presLayoutVars>
          <dgm:chMax val="0"/>
          <dgm:bulletEnabled val="1"/>
        </dgm:presLayoutVars>
      </dgm:prSet>
      <dgm:spPr/>
      <dgm:t>
        <a:bodyPr/>
        <a:lstStyle/>
        <a:p>
          <a:endParaRPr lang="zh-TW" altLang="en-US"/>
        </a:p>
      </dgm:t>
    </dgm:pt>
    <dgm:pt modelId="{B1D0636E-58A7-4E5C-A28F-AA1DBDB3ADF3}" type="pres">
      <dgm:prSet presAssocID="{9C2428C9-CB41-4CC6-9CE9-02860DDBFE99}" presName="spacer" presStyleCnt="0"/>
      <dgm:spPr/>
      <dgm:t>
        <a:bodyPr/>
        <a:lstStyle/>
        <a:p>
          <a:endParaRPr lang="zh-TW" altLang="en-US"/>
        </a:p>
      </dgm:t>
    </dgm:pt>
    <dgm:pt modelId="{DA861DB6-70C0-44BC-BB36-FD319B0C1015}" type="pres">
      <dgm:prSet presAssocID="{EFA08A21-DF03-45C1-8B99-FE010B6A31D0}" presName="parentText" presStyleLbl="node1" presStyleIdx="2" presStyleCnt="4">
        <dgm:presLayoutVars>
          <dgm:chMax val="0"/>
          <dgm:bulletEnabled val="1"/>
        </dgm:presLayoutVars>
      </dgm:prSet>
      <dgm:spPr/>
      <dgm:t>
        <a:bodyPr/>
        <a:lstStyle/>
        <a:p>
          <a:endParaRPr lang="zh-TW" altLang="en-US"/>
        </a:p>
      </dgm:t>
    </dgm:pt>
    <dgm:pt modelId="{4869DBD6-D01C-4727-B27A-DD7331E1A0E7}" type="pres">
      <dgm:prSet presAssocID="{77CCDED2-6776-491B-BFFF-0B751C09C592}" presName="spacer" presStyleCnt="0"/>
      <dgm:spPr/>
      <dgm:t>
        <a:bodyPr/>
        <a:lstStyle/>
        <a:p>
          <a:endParaRPr lang="zh-TW" altLang="en-US"/>
        </a:p>
      </dgm:t>
    </dgm:pt>
    <dgm:pt modelId="{0BDB12A0-23CE-4976-AF14-628A8B388F33}" type="pres">
      <dgm:prSet presAssocID="{A1170078-C789-47CC-AF63-FB6A1268A04B}" presName="parentText" presStyleLbl="node1" presStyleIdx="3" presStyleCnt="4">
        <dgm:presLayoutVars>
          <dgm:chMax val="0"/>
          <dgm:bulletEnabled val="1"/>
        </dgm:presLayoutVars>
      </dgm:prSet>
      <dgm:spPr/>
      <dgm:t>
        <a:bodyPr/>
        <a:lstStyle/>
        <a:p>
          <a:endParaRPr lang="zh-TW" altLang="en-US"/>
        </a:p>
      </dgm:t>
    </dgm:pt>
  </dgm:ptLst>
  <dgm:cxnLst>
    <dgm:cxn modelId="{DDB958B1-9B5E-4F97-AD40-8544F66A1D08}" srcId="{613AFA8F-12F2-4DF6-A22E-D9D33613FF3B}" destId="{DF83F975-67D8-4578-AC8E-E91805652C3F}" srcOrd="1" destOrd="0" parTransId="{42DC8C4A-900F-4430-A304-8E30FBA51FA5}" sibTransId="{9C2428C9-CB41-4CC6-9CE9-02860DDBFE99}"/>
    <dgm:cxn modelId="{7167A9D3-E90B-4005-81D8-278ACA0BE63E}" type="presOf" srcId="{DF83F975-67D8-4578-AC8E-E91805652C3F}" destId="{4D5404F4-E4B0-4A0C-85E7-CC8E57EC9995}" srcOrd="0" destOrd="0" presId="urn:microsoft.com/office/officeart/2005/8/layout/vList2"/>
    <dgm:cxn modelId="{A3BC7BEC-B4B3-4DDC-B376-9D156CDDB816}" type="presOf" srcId="{A1170078-C789-47CC-AF63-FB6A1268A04B}" destId="{0BDB12A0-23CE-4976-AF14-628A8B388F33}" srcOrd="0" destOrd="0" presId="urn:microsoft.com/office/officeart/2005/8/layout/vList2"/>
    <dgm:cxn modelId="{16D7AF28-0C00-40FC-BD2A-D7886AFCEC8C}" type="presOf" srcId="{791AB314-CAB3-4A7E-A1B7-DB0E578A2989}" destId="{A90733AA-43B1-4001-B925-648E259A91F4}" srcOrd="0" destOrd="0" presId="urn:microsoft.com/office/officeart/2005/8/layout/vList2"/>
    <dgm:cxn modelId="{AD7BE25B-C3B9-4434-AFAC-DA3DCEC602A6}" type="presOf" srcId="{EFA08A21-DF03-45C1-8B99-FE010B6A31D0}" destId="{DA861DB6-70C0-44BC-BB36-FD319B0C1015}" srcOrd="0" destOrd="0" presId="urn:microsoft.com/office/officeart/2005/8/layout/vList2"/>
    <dgm:cxn modelId="{985B7733-7FFD-4D9D-BD30-6328DD2E5FF4}" srcId="{613AFA8F-12F2-4DF6-A22E-D9D33613FF3B}" destId="{A1170078-C789-47CC-AF63-FB6A1268A04B}" srcOrd="3" destOrd="0" parTransId="{19D1ED16-F2A2-478C-9777-5B7687908FD3}" sibTransId="{C47A41A6-3BB7-483A-92C1-E1C348AEAB88}"/>
    <dgm:cxn modelId="{12D6F48D-790E-498B-91DE-73CE906C7288}" srcId="{613AFA8F-12F2-4DF6-A22E-D9D33613FF3B}" destId="{EFA08A21-DF03-45C1-8B99-FE010B6A31D0}" srcOrd="2" destOrd="0" parTransId="{0654EE67-C897-4C3B-AA87-3822FD7B4FD9}" sibTransId="{77CCDED2-6776-491B-BFFF-0B751C09C592}"/>
    <dgm:cxn modelId="{72D48FEF-025D-4CD6-BD53-44AC20152EB7}" srcId="{613AFA8F-12F2-4DF6-A22E-D9D33613FF3B}" destId="{791AB314-CAB3-4A7E-A1B7-DB0E578A2989}" srcOrd="0" destOrd="0" parTransId="{FAA787AC-1A5F-4462-A934-EC753427CAB3}" sibTransId="{81A5E84D-AB9E-47D6-83DC-953AB876737F}"/>
    <dgm:cxn modelId="{E0CBB8DA-5E7A-499F-AC34-1E2D612FD365}" type="presOf" srcId="{613AFA8F-12F2-4DF6-A22E-D9D33613FF3B}" destId="{67F22446-7AE9-4671-8C6B-460C30728E3F}" srcOrd="0" destOrd="0" presId="urn:microsoft.com/office/officeart/2005/8/layout/vList2"/>
    <dgm:cxn modelId="{B614C188-585F-48D0-87B7-B9C6C8EA1A0A}" type="presParOf" srcId="{67F22446-7AE9-4671-8C6B-460C30728E3F}" destId="{A90733AA-43B1-4001-B925-648E259A91F4}" srcOrd="0" destOrd="0" presId="urn:microsoft.com/office/officeart/2005/8/layout/vList2"/>
    <dgm:cxn modelId="{1B37358B-7AA1-4942-B278-49A7D1B92231}" type="presParOf" srcId="{67F22446-7AE9-4671-8C6B-460C30728E3F}" destId="{7F9CC736-51D1-4CEA-8ADE-A08B36912F87}" srcOrd="1" destOrd="0" presId="urn:microsoft.com/office/officeart/2005/8/layout/vList2"/>
    <dgm:cxn modelId="{7BAA198A-EEE2-42C3-AFC3-08190467AD38}" type="presParOf" srcId="{67F22446-7AE9-4671-8C6B-460C30728E3F}" destId="{4D5404F4-E4B0-4A0C-85E7-CC8E57EC9995}" srcOrd="2" destOrd="0" presId="urn:microsoft.com/office/officeart/2005/8/layout/vList2"/>
    <dgm:cxn modelId="{72CA0862-ABCA-46C7-81E5-F01F030231C5}" type="presParOf" srcId="{67F22446-7AE9-4671-8C6B-460C30728E3F}" destId="{B1D0636E-58A7-4E5C-A28F-AA1DBDB3ADF3}" srcOrd="3" destOrd="0" presId="urn:microsoft.com/office/officeart/2005/8/layout/vList2"/>
    <dgm:cxn modelId="{91437024-4BA0-49C2-9B45-3F4BB18D8CC8}" type="presParOf" srcId="{67F22446-7AE9-4671-8C6B-460C30728E3F}" destId="{DA861DB6-70C0-44BC-BB36-FD319B0C1015}" srcOrd="4" destOrd="0" presId="urn:microsoft.com/office/officeart/2005/8/layout/vList2"/>
    <dgm:cxn modelId="{9411E6A6-09FD-40E2-83CD-C22E9416E4BE}" type="presParOf" srcId="{67F22446-7AE9-4671-8C6B-460C30728E3F}" destId="{4869DBD6-D01C-4727-B27A-DD7331E1A0E7}" srcOrd="5" destOrd="0" presId="urn:microsoft.com/office/officeart/2005/8/layout/vList2"/>
    <dgm:cxn modelId="{ED88C97A-54B4-421F-823D-30AA3CAE0A30}" type="presParOf" srcId="{67F22446-7AE9-4671-8C6B-460C30728E3F}" destId="{0BDB12A0-23CE-4976-AF14-628A8B388F33}"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F934E21-0A88-429F-8B19-489E75C4D56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TW" altLang="en-US"/>
        </a:p>
      </dgm:t>
    </dgm:pt>
    <dgm:pt modelId="{F3BEB750-409F-40D4-BD89-7E8D5330A70F}">
      <dgm:prSet/>
      <dgm:spPr>
        <a:solidFill>
          <a:srgbClr val="00B050">
            <a:alpha val="80000"/>
          </a:srgbClr>
        </a:solidFill>
      </dgm:spPr>
      <dgm:t>
        <a:bodyPr/>
        <a:lstStyle/>
        <a:p>
          <a:pPr rtl="0"/>
          <a:r>
            <a:rPr kumimoji="1" lang="en-US" dirty="0" smtClean="0"/>
            <a:t>Export Processing Zones(EPZs)</a:t>
          </a:r>
          <a:endParaRPr lang="zh-TW" dirty="0"/>
        </a:p>
      </dgm:t>
    </dgm:pt>
    <dgm:pt modelId="{A50188F3-2B2C-4028-904B-F76BF3C71DE2}" type="parTrans" cxnId="{6211AA95-36BE-41BC-8D32-FD113318C8E2}">
      <dgm:prSet/>
      <dgm:spPr/>
      <dgm:t>
        <a:bodyPr/>
        <a:lstStyle/>
        <a:p>
          <a:endParaRPr lang="zh-TW" altLang="en-US"/>
        </a:p>
      </dgm:t>
    </dgm:pt>
    <dgm:pt modelId="{7C1CF1CC-E31A-4DF0-A3F5-8CCD3F0846A5}" type="sibTrans" cxnId="{6211AA95-36BE-41BC-8D32-FD113318C8E2}">
      <dgm:prSet/>
      <dgm:spPr/>
      <dgm:t>
        <a:bodyPr/>
        <a:lstStyle/>
        <a:p>
          <a:endParaRPr lang="zh-TW" altLang="en-US"/>
        </a:p>
      </dgm:t>
    </dgm:pt>
    <dgm:pt modelId="{3B1FB743-5FB6-40D6-AD6D-828AE0F8F4EC}">
      <dgm:prSet/>
      <dgm:spPr>
        <a:solidFill>
          <a:srgbClr val="00B050">
            <a:alpha val="80000"/>
          </a:srgbClr>
        </a:solidFill>
      </dgm:spPr>
      <dgm:t>
        <a:bodyPr/>
        <a:lstStyle/>
        <a:p>
          <a:pPr rtl="0"/>
          <a:r>
            <a:rPr kumimoji="1" lang="en-US" smtClean="0"/>
            <a:t>Science Parks (SPs) </a:t>
          </a:r>
          <a:endParaRPr lang="zh-TW"/>
        </a:p>
      </dgm:t>
    </dgm:pt>
    <dgm:pt modelId="{037BEEA1-07F4-4E6F-960E-E1C027DFB189}" type="parTrans" cxnId="{FDB1A9FD-6143-45D2-95C2-BBFAD715C59F}">
      <dgm:prSet/>
      <dgm:spPr/>
      <dgm:t>
        <a:bodyPr/>
        <a:lstStyle/>
        <a:p>
          <a:endParaRPr lang="zh-TW" altLang="en-US"/>
        </a:p>
      </dgm:t>
    </dgm:pt>
    <dgm:pt modelId="{D3B1A9E8-411C-4091-A2A3-BF582333B9D5}" type="sibTrans" cxnId="{FDB1A9FD-6143-45D2-95C2-BBFAD715C59F}">
      <dgm:prSet/>
      <dgm:spPr/>
      <dgm:t>
        <a:bodyPr/>
        <a:lstStyle/>
        <a:p>
          <a:endParaRPr lang="zh-TW" altLang="en-US"/>
        </a:p>
      </dgm:t>
    </dgm:pt>
    <dgm:pt modelId="{233BB8F4-ADAB-427E-94F0-1588672E2C1B}">
      <dgm:prSet/>
      <dgm:spPr>
        <a:solidFill>
          <a:srgbClr val="00B050">
            <a:alpha val="80000"/>
          </a:srgbClr>
        </a:solidFill>
      </dgm:spPr>
      <dgm:t>
        <a:bodyPr/>
        <a:lstStyle/>
        <a:p>
          <a:pPr rtl="0"/>
          <a:r>
            <a:rPr kumimoji="1" lang="en-US" dirty="0" smtClean="0"/>
            <a:t>Free Trade Zones(FTZs)</a:t>
          </a:r>
          <a:endParaRPr lang="zh-TW" dirty="0"/>
        </a:p>
      </dgm:t>
    </dgm:pt>
    <dgm:pt modelId="{76430055-216D-491F-AF78-433DD28367A8}" type="parTrans" cxnId="{6C903478-2FF7-4B42-82F0-3C8A4E686D17}">
      <dgm:prSet/>
      <dgm:spPr/>
      <dgm:t>
        <a:bodyPr/>
        <a:lstStyle/>
        <a:p>
          <a:endParaRPr lang="zh-TW" altLang="en-US"/>
        </a:p>
      </dgm:t>
    </dgm:pt>
    <dgm:pt modelId="{52261B13-9172-4E4B-8656-83E809493A9F}" type="sibTrans" cxnId="{6C903478-2FF7-4B42-82F0-3C8A4E686D17}">
      <dgm:prSet/>
      <dgm:spPr/>
      <dgm:t>
        <a:bodyPr/>
        <a:lstStyle/>
        <a:p>
          <a:endParaRPr lang="zh-TW" altLang="en-US"/>
        </a:p>
      </dgm:t>
    </dgm:pt>
    <dgm:pt modelId="{E56CB2D3-339E-4F01-991C-38D396458012}" type="pres">
      <dgm:prSet presAssocID="{9F934E21-0A88-429F-8B19-489E75C4D56C}" presName="Name0" presStyleCnt="0">
        <dgm:presLayoutVars>
          <dgm:dir/>
          <dgm:animLvl val="lvl"/>
          <dgm:resizeHandles val="exact"/>
        </dgm:presLayoutVars>
      </dgm:prSet>
      <dgm:spPr/>
      <dgm:t>
        <a:bodyPr/>
        <a:lstStyle/>
        <a:p>
          <a:endParaRPr lang="zh-TW" altLang="en-US"/>
        </a:p>
      </dgm:t>
    </dgm:pt>
    <dgm:pt modelId="{DB4D8E7B-391B-4B47-9169-24415D51928A}" type="pres">
      <dgm:prSet presAssocID="{F3BEB750-409F-40D4-BD89-7E8D5330A70F}" presName="linNode" presStyleCnt="0"/>
      <dgm:spPr/>
    </dgm:pt>
    <dgm:pt modelId="{84F09F95-EE15-4E99-9741-70DAE1903182}" type="pres">
      <dgm:prSet presAssocID="{F3BEB750-409F-40D4-BD89-7E8D5330A70F}" presName="parentText" presStyleLbl="node1" presStyleIdx="0" presStyleCnt="3">
        <dgm:presLayoutVars>
          <dgm:chMax val="1"/>
          <dgm:bulletEnabled val="1"/>
        </dgm:presLayoutVars>
      </dgm:prSet>
      <dgm:spPr/>
      <dgm:t>
        <a:bodyPr/>
        <a:lstStyle/>
        <a:p>
          <a:endParaRPr lang="zh-TW" altLang="en-US"/>
        </a:p>
      </dgm:t>
    </dgm:pt>
    <dgm:pt modelId="{4B1E8DF4-0A41-4DED-878E-E5FB72869301}" type="pres">
      <dgm:prSet presAssocID="{7C1CF1CC-E31A-4DF0-A3F5-8CCD3F0846A5}" presName="sp" presStyleCnt="0"/>
      <dgm:spPr/>
    </dgm:pt>
    <dgm:pt modelId="{D9FB7E60-79E8-4EB3-8CE4-EC8EA74BF702}" type="pres">
      <dgm:prSet presAssocID="{3B1FB743-5FB6-40D6-AD6D-828AE0F8F4EC}" presName="linNode" presStyleCnt="0"/>
      <dgm:spPr/>
    </dgm:pt>
    <dgm:pt modelId="{462865F6-C248-4051-AFB9-4FBA9AA2813C}" type="pres">
      <dgm:prSet presAssocID="{3B1FB743-5FB6-40D6-AD6D-828AE0F8F4EC}" presName="parentText" presStyleLbl="node1" presStyleIdx="1" presStyleCnt="3">
        <dgm:presLayoutVars>
          <dgm:chMax val="1"/>
          <dgm:bulletEnabled val="1"/>
        </dgm:presLayoutVars>
      </dgm:prSet>
      <dgm:spPr/>
      <dgm:t>
        <a:bodyPr/>
        <a:lstStyle/>
        <a:p>
          <a:endParaRPr lang="zh-TW" altLang="en-US"/>
        </a:p>
      </dgm:t>
    </dgm:pt>
    <dgm:pt modelId="{2DAD0165-3737-4DE1-A402-066E0ADB29DB}" type="pres">
      <dgm:prSet presAssocID="{D3B1A9E8-411C-4091-A2A3-BF582333B9D5}" presName="sp" presStyleCnt="0"/>
      <dgm:spPr/>
    </dgm:pt>
    <dgm:pt modelId="{A00A229F-888D-4F98-B70E-52CCC3A175F2}" type="pres">
      <dgm:prSet presAssocID="{233BB8F4-ADAB-427E-94F0-1588672E2C1B}" presName="linNode" presStyleCnt="0"/>
      <dgm:spPr/>
    </dgm:pt>
    <dgm:pt modelId="{F1311205-8B0C-41D9-ADCD-5838533A2087}" type="pres">
      <dgm:prSet presAssocID="{233BB8F4-ADAB-427E-94F0-1588672E2C1B}" presName="parentText" presStyleLbl="node1" presStyleIdx="2" presStyleCnt="3">
        <dgm:presLayoutVars>
          <dgm:chMax val="1"/>
          <dgm:bulletEnabled val="1"/>
        </dgm:presLayoutVars>
      </dgm:prSet>
      <dgm:spPr/>
      <dgm:t>
        <a:bodyPr/>
        <a:lstStyle/>
        <a:p>
          <a:endParaRPr lang="zh-TW" altLang="en-US"/>
        </a:p>
      </dgm:t>
    </dgm:pt>
  </dgm:ptLst>
  <dgm:cxnLst>
    <dgm:cxn modelId="{030668AE-E650-46CD-8AE5-17418BB00E38}" type="presOf" srcId="{3B1FB743-5FB6-40D6-AD6D-828AE0F8F4EC}" destId="{462865F6-C248-4051-AFB9-4FBA9AA2813C}" srcOrd="0" destOrd="0" presId="urn:microsoft.com/office/officeart/2005/8/layout/vList5"/>
    <dgm:cxn modelId="{6C903478-2FF7-4B42-82F0-3C8A4E686D17}" srcId="{9F934E21-0A88-429F-8B19-489E75C4D56C}" destId="{233BB8F4-ADAB-427E-94F0-1588672E2C1B}" srcOrd="2" destOrd="0" parTransId="{76430055-216D-491F-AF78-433DD28367A8}" sibTransId="{52261B13-9172-4E4B-8656-83E809493A9F}"/>
    <dgm:cxn modelId="{FDB1A9FD-6143-45D2-95C2-BBFAD715C59F}" srcId="{9F934E21-0A88-429F-8B19-489E75C4D56C}" destId="{3B1FB743-5FB6-40D6-AD6D-828AE0F8F4EC}" srcOrd="1" destOrd="0" parTransId="{037BEEA1-07F4-4E6F-960E-E1C027DFB189}" sibTransId="{D3B1A9E8-411C-4091-A2A3-BF582333B9D5}"/>
    <dgm:cxn modelId="{6211AA95-36BE-41BC-8D32-FD113318C8E2}" srcId="{9F934E21-0A88-429F-8B19-489E75C4D56C}" destId="{F3BEB750-409F-40D4-BD89-7E8D5330A70F}" srcOrd="0" destOrd="0" parTransId="{A50188F3-2B2C-4028-904B-F76BF3C71DE2}" sibTransId="{7C1CF1CC-E31A-4DF0-A3F5-8CCD3F0846A5}"/>
    <dgm:cxn modelId="{6AA1254E-2F99-4209-A233-6DEEAAF20E78}" type="presOf" srcId="{9F934E21-0A88-429F-8B19-489E75C4D56C}" destId="{E56CB2D3-339E-4F01-991C-38D396458012}" srcOrd="0" destOrd="0" presId="urn:microsoft.com/office/officeart/2005/8/layout/vList5"/>
    <dgm:cxn modelId="{3F848E9B-7D39-4390-BBD8-2DAEBF770D7E}" type="presOf" srcId="{F3BEB750-409F-40D4-BD89-7E8D5330A70F}" destId="{84F09F95-EE15-4E99-9741-70DAE1903182}" srcOrd="0" destOrd="0" presId="urn:microsoft.com/office/officeart/2005/8/layout/vList5"/>
    <dgm:cxn modelId="{C1F060B6-BD83-44DC-B716-CA3AFA31D530}" type="presOf" srcId="{233BB8F4-ADAB-427E-94F0-1588672E2C1B}" destId="{F1311205-8B0C-41D9-ADCD-5838533A2087}" srcOrd="0" destOrd="0" presId="urn:microsoft.com/office/officeart/2005/8/layout/vList5"/>
    <dgm:cxn modelId="{65B3BEA2-1EAA-4CE8-9F0E-FE3BD1E4A627}" type="presParOf" srcId="{E56CB2D3-339E-4F01-991C-38D396458012}" destId="{DB4D8E7B-391B-4B47-9169-24415D51928A}" srcOrd="0" destOrd="0" presId="urn:microsoft.com/office/officeart/2005/8/layout/vList5"/>
    <dgm:cxn modelId="{91FC5D87-D58A-4A04-9518-0113CEC627CC}" type="presParOf" srcId="{DB4D8E7B-391B-4B47-9169-24415D51928A}" destId="{84F09F95-EE15-4E99-9741-70DAE1903182}" srcOrd="0" destOrd="0" presId="urn:microsoft.com/office/officeart/2005/8/layout/vList5"/>
    <dgm:cxn modelId="{E27B27D4-A422-465E-A8C1-C7C0546532D2}" type="presParOf" srcId="{E56CB2D3-339E-4F01-991C-38D396458012}" destId="{4B1E8DF4-0A41-4DED-878E-E5FB72869301}" srcOrd="1" destOrd="0" presId="urn:microsoft.com/office/officeart/2005/8/layout/vList5"/>
    <dgm:cxn modelId="{A67BD08F-F439-440B-A6EA-C39CD673972D}" type="presParOf" srcId="{E56CB2D3-339E-4F01-991C-38D396458012}" destId="{D9FB7E60-79E8-4EB3-8CE4-EC8EA74BF702}" srcOrd="2" destOrd="0" presId="urn:microsoft.com/office/officeart/2005/8/layout/vList5"/>
    <dgm:cxn modelId="{FCBDFD64-BB38-4A31-8DC3-9C2CF9E893F5}" type="presParOf" srcId="{D9FB7E60-79E8-4EB3-8CE4-EC8EA74BF702}" destId="{462865F6-C248-4051-AFB9-4FBA9AA2813C}" srcOrd="0" destOrd="0" presId="urn:microsoft.com/office/officeart/2005/8/layout/vList5"/>
    <dgm:cxn modelId="{1713F1EA-E1B8-416C-B841-ABCB55942211}" type="presParOf" srcId="{E56CB2D3-339E-4F01-991C-38D396458012}" destId="{2DAD0165-3737-4DE1-A402-066E0ADB29DB}" srcOrd="3" destOrd="0" presId="urn:microsoft.com/office/officeart/2005/8/layout/vList5"/>
    <dgm:cxn modelId="{B4E04588-984D-43FD-A19D-3667EEC477C2}" type="presParOf" srcId="{E56CB2D3-339E-4F01-991C-38D396458012}" destId="{A00A229F-888D-4F98-B70E-52CCC3A175F2}" srcOrd="4" destOrd="0" presId="urn:microsoft.com/office/officeart/2005/8/layout/vList5"/>
    <dgm:cxn modelId="{FC183B7E-239F-460F-8838-CC5F49E83FB1}" type="presParOf" srcId="{A00A229F-888D-4F98-B70E-52CCC3A175F2}" destId="{F1311205-8B0C-41D9-ADCD-5838533A2087}"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6DBACE8-7647-40E0-9C8D-309A7979163D}" type="doc">
      <dgm:prSet loTypeId="urn:microsoft.com/office/officeart/2005/8/layout/list1" loCatId="list" qsTypeId="urn:microsoft.com/office/officeart/2005/8/quickstyle/simple1" qsCatId="simple" csTypeId="urn:microsoft.com/office/officeart/2005/8/colors/accent1_4" csCatId="accent1" phldr="1"/>
      <dgm:spPr/>
      <dgm:t>
        <a:bodyPr/>
        <a:lstStyle/>
        <a:p>
          <a:endParaRPr lang="zh-TW" altLang="en-US"/>
        </a:p>
      </dgm:t>
    </dgm:pt>
    <dgm:pt modelId="{7E3AF2D4-2A53-44B6-9497-8D945BC7FF43}">
      <dgm:prSet/>
      <dgm:spPr/>
      <dgm:t>
        <a:bodyPr/>
        <a:lstStyle/>
        <a:p>
          <a:pPr algn="just" rtl="0"/>
          <a:r>
            <a:rPr kumimoji="1" lang="en-US" smtClean="0"/>
            <a:t>Tax Incentives</a:t>
          </a:r>
          <a:endParaRPr lang="zh-TW" dirty="0"/>
        </a:p>
      </dgm:t>
    </dgm:pt>
    <dgm:pt modelId="{666F07AA-926B-48A3-9D76-DD4005E98C8A}" type="parTrans" cxnId="{119FA426-C95F-4806-A3D3-4948E9435EB0}">
      <dgm:prSet/>
      <dgm:spPr/>
      <dgm:t>
        <a:bodyPr/>
        <a:lstStyle/>
        <a:p>
          <a:pPr algn="just"/>
          <a:endParaRPr lang="zh-TW" altLang="en-US"/>
        </a:p>
      </dgm:t>
    </dgm:pt>
    <dgm:pt modelId="{BE68E04D-F12E-41E4-89D9-421B3594FEC9}" type="sibTrans" cxnId="{119FA426-C95F-4806-A3D3-4948E9435EB0}">
      <dgm:prSet/>
      <dgm:spPr/>
      <dgm:t>
        <a:bodyPr/>
        <a:lstStyle/>
        <a:p>
          <a:pPr algn="just"/>
          <a:endParaRPr lang="zh-TW" altLang="en-US"/>
        </a:p>
      </dgm:t>
    </dgm:pt>
    <dgm:pt modelId="{3973A496-8BFE-46D1-B6AD-87114B90CBD7}">
      <dgm:prSet/>
      <dgm:spPr/>
      <dgm:t>
        <a:bodyPr/>
        <a:lstStyle/>
        <a:p>
          <a:pPr algn="just" rtl="0"/>
          <a:r>
            <a:rPr kumimoji="1" lang="en-US" dirty="0" smtClean="0"/>
            <a:t>No taxes are levied on companies in the park with respect to imported machinery for self use, raw materials, fuel, and semi-finished goods. No paperwork required for no-tax treatment, guarantees, bookkeeping or tax withholding. </a:t>
          </a:r>
          <a:endParaRPr lang="zh-TW" dirty="0"/>
        </a:p>
      </dgm:t>
    </dgm:pt>
    <dgm:pt modelId="{0D744B3C-B023-4113-A49A-97111DAD5BAC}" type="parTrans" cxnId="{F298C633-C80D-4106-B989-728252041162}">
      <dgm:prSet/>
      <dgm:spPr/>
      <dgm:t>
        <a:bodyPr/>
        <a:lstStyle/>
        <a:p>
          <a:pPr algn="just"/>
          <a:endParaRPr lang="zh-TW" altLang="en-US"/>
        </a:p>
      </dgm:t>
    </dgm:pt>
    <dgm:pt modelId="{BBD1C07A-0F8D-4E4F-AD85-91C31E8F5CEA}" type="sibTrans" cxnId="{F298C633-C80D-4106-B989-728252041162}">
      <dgm:prSet/>
      <dgm:spPr/>
      <dgm:t>
        <a:bodyPr/>
        <a:lstStyle/>
        <a:p>
          <a:pPr algn="just"/>
          <a:endParaRPr lang="zh-TW" altLang="en-US"/>
        </a:p>
      </dgm:t>
    </dgm:pt>
    <dgm:pt modelId="{25872871-85CB-4E53-B72C-2006682E89D4}">
      <dgm:prSet/>
      <dgm:spPr/>
      <dgm:t>
        <a:bodyPr/>
        <a:lstStyle/>
        <a:p>
          <a:pPr algn="just" rtl="0"/>
          <a:r>
            <a:rPr kumimoji="1" lang="en-US" dirty="0" smtClean="0"/>
            <a:t>Companies that export products or labor services are not subject to any business tax. </a:t>
          </a:r>
          <a:endParaRPr lang="zh-TW" dirty="0"/>
        </a:p>
      </dgm:t>
    </dgm:pt>
    <dgm:pt modelId="{BE1C1CB5-0EE4-4326-A1AB-E01D616776FD}" type="parTrans" cxnId="{3D40AABE-EE52-4BB2-8ED0-536C93F6A900}">
      <dgm:prSet/>
      <dgm:spPr/>
      <dgm:t>
        <a:bodyPr/>
        <a:lstStyle/>
        <a:p>
          <a:pPr algn="just"/>
          <a:endParaRPr lang="zh-TW" altLang="en-US"/>
        </a:p>
      </dgm:t>
    </dgm:pt>
    <dgm:pt modelId="{2D2F2BB2-DF5C-4965-8C36-8C3493A2BF24}" type="sibTrans" cxnId="{3D40AABE-EE52-4BB2-8ED0-536C93F6A900}">
      <dgm:prSet/>
      <dgm:spPr/>
      <dgm:t>
        <a:bodyPr/>
        <a:lstStyle/>
        <a:p>
          <a:pPr algn="just"/>
          <a:endParaRPr lang="zh-TW" altLang="en-US"/>
        </a:p>
      </dgm:t>
    </dgm:pt>
    <dgm:pt modelId="{95CAB7E6-15F5-4D1B-BCC2-7A97D1A45C63}" type="pres">
      <dgm:prSet presAssocID="{76DBACE8-7647-40E0-9C8D-309A7979163D}" presName="linear" presStyleCnt="0">
        <dgm:presLayoutVars>
          <dgm:dir/>
          <dgm:animLvl val="lvl"/>
          <dgm:resizeHandles val="exact"/>
        </dgm:presLayoutVars>
      </dgm:prSet>
      <dgm:spPr/>
      <dgm:t>
        <a:bodyPr/>
        <a:lstStyle/>
        <a:p>
          <a:endParaRPr lang="zh-TW" altLang="en-US"/>
        </a:p>
      </dgm:t>
    </dgm:pt>
    <dgm:pt modelId="{DDD91BA1-CF79-4275-B28C-6ADC59FD6F66}" type="pres">
      <dgm:prSet presAssocID="{7E3AF2D4-2A53-44B6-9497-8D945BC7FF43}" presName="parentLin" presStyleCnt="0"/>
      <dgm:spPr/>
    </dgm:pt>
    <dgm:pt modelId="{8AE0A376-37FD-410E-9EA0-7E50DD95887C}" type="pres">
      <dgm:prSet presAssocID="{7E3AF2D4-2A53-44B6-9497-8D945BC7FF43}" presName="parentLeftMargin" presStyleLbl="node1" presStyleIdx="0" presStyleCnt="1"/>
      <dgm:spPr/>
      <dgm:t>
        <a:bodyPr/>
        <a:lstStyle/>
        <a:p>
          <a:endParaRPr lang="zh-TW" altLang="en-US"/>
        </a:p>
      </dgm:t>
    </dgm:pt>
    <dgm:pt modelId="{AD23CA57-67A9-4B04-8910-2BC04C694951}" type="pres">
      <dgm:prSet presAssocID="{7E3AF2D4-2A53-44B6-9497-8D945BC7FF43}" presName="parentText" presStyleLbl="node1" presStyleIdx="0" presStyleCnt="1">
        <dgm:presLayoutVars>
          <dgm:chMax val="0"/>
          <dgm:bulletEnabled val="1"/>
        </dgm:presLayoutVars>
      </dgm:prSet>
      <dgm:spPr/>
      <dgm:t>
        <a:bodyPr/>
        <a:lstStyle/>
        <a:p>
          <a:endParaRPr lang="zh-TW" altLang="en-US"/>
        </a:p>
      </dgm:t>
    </dgm:pt>
    <dgm:pt modelId="{47A42AA7-A78C-4FBD-8C11-9F44A462A753}" type="pres">
      <dgm:prSet presAssocID="{7E3AF2D4-2A53-44B6-9497-8D945BC7FF43}" presName="negativeSpace" presStyleCnt="0"/>
      <dgm:spPr/>
    </dgm:pt>
    <dgm:pt modelId="{231BE91E-9A57-4A49-8EFC-EAF92C3674C7}" type="pres">
      <dgm:prSet presAssocID="{7E3AF2D4-2A53-44B6-9497-8D945BC7FF43}" presName="childText" presStyleLbl="conFgAcc1" presStyleIdx="0" presStyleCnt="1">
        <dgm:presLayoutVars>
          <dgm:bulletEnabled val="1"/>
        </dgm:presLayoutVars>
      </dgm:prSet>
      <dgm:spPr/>
      <dgm:t>
        <a:bodyPr/>
        <a:lstStyle/>
        <a:p>
          <a:endParaRPr lang="zh-TW" altLang="en-US"/>
        </a:p>
      </dgm:t>
    </dgm:pt>
  </dgm:ptLst>
  <dgm:cxnLst>
    <dgm:cxn modelId="{3D40AABE-EE52-4BB2-8ED0-536C93F6A900}" srcId="{7E3AF2D4-2A53-44B6-9497-8D945BC7FF43}" destId="{25872871-85CB-4E53-B72C-2006682E89D4}" srcOrd="1" destOrd="0" parTransId="{BE1C1CB5-0EE4-4326-A1AB-E01D616776FD}" sibTransId="{2D2F2BB2-DF5C-4965-8C36-8C3493A2BF24}"/>
    <dgm:cxn modelId="{B44A89A1-043E-49A7-AEAE-8C87E20CF355}" type="presOf" srcId="{76DBACE8-7647-40E0-9C8D-309A7979163D}" destId="{95CAB7E6-15F5-4D1B-BCC2-7A97D1A45C63}" srcOrd="0" destOrd="0" presId="urn:microsoft.com/office/officeart/2005/8/layout/list1"/>
    <dgm:cxn modelId="{119FA426-C95F-4806-A3D3-4948E9435EB0}" srcId="{76DBACE8-7647-40E0-9C8D-309A7979163D}" destId="{7E3AF2D4-2A53-44B6-9497-8D945BC7FF43}" srcOrd="0" destOrd="0" parTransId="{666F07AA-926B-48A3-9D76-DD4005E98C8A}" sibTransId="{BE68E04D-F12E-41E4-89D9-421B3594FEC9}"/>
    <dgm:cxn modelId="{F02A7F6C-5422-4C44-AB4F-BE56B9F9CAAF}" type="presOf" srcId="{25872871-85CB-4E53-B72C-2006682E89D4}" destId="{231BE91E-9A57-4A49-8EFC-EAF92C3674C7}" srcOrd="0" destOrd="1" presId="urn:microsoft.com/office/officeart/2005/8/layout/list1"/>
    <dgm:cxn modelId="{70733AD9-ADF2-472A-8D3A-1E125610C454}" type="presOf" srcId="{7E3AF2D4-2A53-44B6-9497-8D945BC7FF43}" destId="{8AE0A376-37FD-410E-9EA0-7E50DD95887C}" srcOrd="0" destOrd="0" presId="urn:microsoft.com/office/officeart/2005/8/layout/list1"/>
    <dgm:cxn modelId="{F298C633-C80D-4106-B989-728252041162}" srcId="{7E3AF2D4-2A53-44B6-9497-8D945BC7FF43}" destId="{3973A496-8BFE-46D1-B6AD-87114B90CBD7}" srcOrd="0" destOrd="0" parTransId="{0D744B3C-B023-4113-A49A-97111DAD5BAC}" sibTransId="{BBD1C07A-0F8D-4E4F-AD85-91C31E8F5CEA}"/>
    <dgm:cxn modelId="{9FD5F5CA-1EBC-423F-96EC-A3E6314B6AF6}" type="presOf" srcId="{7E3AF2D4-2A53-44B6-9497-8D945BC7FF43}" destId="{AD23CA57-67A9-4B04-8910-2BC04C694951}" srcOrd="1" destOrd="0" presId="urn:microsoft.com/office/officeart/2005/8/layout/list1"/>
    <dgm:cxn modelId="{B15E0F35-17F7-4BE2-8B53-2F45D936419D}" type="presOf" srcId="{3973A496-8BFE-46D1-B6AD-87114B90CBD7}" destId="{231BE91E-9A57-4A49-8EFC-EAF92C3674C7}" srcOrd="0" destOrd="0" presId="urn:microsoft.com/office/officeart/2005/8/layout/list1"/>
    <dgm:cxn modelId="{A07ED350-F34C-4E3B-8DD1-6967C5760272}" type="presParOf" srcId="{95CAB7E6-15F5-4D1B-BCC2-7A97D1A45C63}" destId="{DDD91BA1-CF79-4275-B28C-6ADC59FD6F66}" srcOrd="0" destOrd="0" presId="urn:microsoft.com/office/officeart/2005/8/layout/list1"/>
    <dgm:cxn modelId="{35BA0FCB-6069-4637-8A9B-112DFE6E96BE}" type="presParOf" srcId="{DDD91BA1-CF79-4275-B28C-6ADC59FD6F66}" destId="{8AE0A376-37FD-410E-9EA0-7E50DD95887C}" srcOrd="0" destOrd="0" presId="urn:microsoft.com/office/officeart/2005/8/layout/list1"/>
    <dgm:cxn modelId="{C8D6F155-AD14-4921-9F02-FD50435C8344}" type="presParOf" srcId="{DDD91BA1-CF79-4275-B28C-6ADC59FD6F66}" destId="{AD23CA57-67A9-4B04-8910-2BC04C694951}" srcOrd="1" destOrd="0" presId="urn:microsoft.com/office/officeart/2005/8/layout/list1"/>
    <dgm:cxn modelId="{2C90D29D-1BAD-4E35-B964-57E373E38E05}" type="presParOf" srcId="{95CAB7E6-15F5-4D1B-BCC2-7A97D1A45C63}" destId="{47A42AA7-A78C-4FBD-8C11-9F44A462A753}" srcOrd="1" destOrd="0" presId="urn:microsoft.com/office/officeart/2005/8/layout/list1"/>
    <dgm:cxn modelId="{5E9B2378-6A09-4529-8268-5B5267036DD7}" type="presParOf" srcId="{95CAB7E6-15F5-4D1B-BCC2-7A97D1A45C63}" destId="{231BE91E-9A57-4A49-8EFC-EAF92C3674C7}"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B6318B5-295F-4FBC-9100-02A5BCBB8A12}" type="doc">
      <dgm:prSet loTypeId="urn:microsoft.com/office/officeart/2005/8/layout/list1" loCatId="list" qsTypeId="urn:microsoft.com/office/officeart/2005/8/quickstyle/simple1" qsCatId="simple" csTypeId="urn:microsoft.com/office/officeart/2005/8/colors/accent2_2" csCatId="accent2" phldr="1"/>
      <dgm:spPr/>
      <dgm:t>
        <a:bodyPr/>
        <a:lstStyle/>
        <a:p>
          <a:endParaRPr lang="zh-TW" altLang="en-US"/>
        </a:p>
      </dgm:t>
    </dgm:pt>
    <dgm:pt modelId="{5429FEEF-1665-403F-9B71-C7F6C7DB0780}">
      <dgm:prSet/>
      <dgm:spPr>
        <a:solidFill>
          <a:srgbClr val="CC9900"/>
        </a:solidFill>
      </dgm:spPr>
      <dgm:t>
        <a:bodyPr/>
        <a:lstStyle/>
        <a:p>
          <a:pPr algn="just" rtl="0"/>
          <a:r>
            <a:rPr kumimoji="1" lang="en-US" b="1" smtClean="0"/>
            <a:t>Protection of Investor Rights</a:t>
          </a:r>
          <a:endParaRPr lang="zh-TW"/>
        </a:p>
      </dgm:t>
    </dgm:pt>
    <dgm:pt modelId="{68506B5D-2170-4E1D-BCA2-B8EC36AF7CB1}" type="parTrans" cxnId="{98961FD4-41C9-4E9D-9F7F-C691BFCFB446}">
      <dgm:prSet/>
      <dgm:spPr/>
      <dgm:t>
        <a:bodyPr/>
        <a:lstStyle/>
        <a:p>
          <a:pPr algn="just"/>
          <a:endParaRPr lang="zh-TW" altLang="en-US"/>
        </a:p>
      </dgm:t>
    </dgm:pt>
    <dgm:pt modelId="{AA5E3DCB-6BF3-4973-B9C2-815A13C563BC}" type="sibTrans" cxnId="{98961FD4-41C9-4E9D-9F7F-C691BFCFB446}">
      <dgm:prSet/>
      <dgm:spPr/>
      <dgm:t>
        <a:bodyPr/>
        <a:lstStyle/>
        <a:p>
          <a:pPr algn="just"/>
          <a:endParaRPr lang="zh-TW" altLang="en-US"/>
        </a:p>
      </dgm:t>
    </dgm:pt>
    <dgm:pt modelId="{43A96A02-C90F-4567-9B36-95CBA04D1CCE}">
      <dgm:prSet/>
      <dgm:spPr>
        <a:ln>
          <a:solidFill>
            <a:srgbClr val="C00000"/>
          </a:solidFill>
        </a:ln>
      </dgm:spPr>
      <dgm:t>
        <a:bodyPr/>
        <a:lstStyle/>
        <a:p>
          <a:pPr algn="just" rtl="0"/>
          <a:r>
            <a:rPr kumimoji="1" lang="en-US" dirty="0" smtClean="0"/>
            <a:t>Foreign investors can hold 100% equity in companies in the park . </a:t>
          </a:r>
          <a:endParaRPr lang="zh-TW" dirty="0"/>
        </a:p>
      </dgm:t>
    </dgm:pt>
    <dgm:pt modelId="{14A4EB7D-A656-45E8-B2FB-EEB6375FE2F5}" type="parTrans" cxnId="{551C1B0B-8CB3-4555-86CB-BC4C26F59FE7}">
      <dgm:prSet/>
      <dgm:spPr/>
      <dgm:t>
        <a:bodyPr/>
        <a:lstStyle/>
        <a:p>
          <a:pPr algn="just"/>
          <a:endParaRPr lang="zh-TW" altLang="en-US"/>
        </a:p>
      </dgm:t>
    </dgm:pt>
    <dgm:pt modelId="{F300A8E8-A5FD-4C64-9BB6-5FBADEE2C55E}" type="sibTrans" cxnId="{551C1B0B-8CB3-4555-86CB-BC4C26F59FE7}">
      <dgm:prSet/>
      <dgm:spPr/>
      <dgm:t>
        <a:bodyPr/>
        <a:lstStyle/>
        <a:p>
          <a:pPr algn="just"/>
          <a:endParaRPr lang="zh-TW" altLang="en-US"/>
        </a:p>
      </dgm:t>
    </dgm:pt>
    <dgm:pt modelId="{F1DCDCFC-256D-4836-BAA6-1F5AD0EDE8A4}">
      <dgm:prSet/>
      <dgm:spPr>
        <a:ln>
          <a:solidFill>
            <a:srgbClr val="C00000"/>
          </a:solidFill>
        </a:ln>
      </dgm:spPr>
      <dgm:t>
        <a:bodyPr/>
        <a:lstStyle/>
        <a:p>
          <a:pPr algn="just" rtl="0"/>
          <a:r>
            <a:rPr kumimoji="1" lang="en-US" dirty="0" smtClean="0"/>
            <a:t>Profits, capital gains and interest derived from investments by foreigners are eligible for outward remittance upon application. </a:t>
          </a:r>
          <a:endParaRPr lang="zh-TW" dirty="0"/>
        </a:p>
      </dgm:t>
    </dgm:pt>
    <dgm:pt modelId="{2C5762BA-6161-4091-9F2A-1125779DBE76}" type="parTrans" cxnId="{256831F1-CE36-4560-9F0A-582EEF653DAF}">
      <dgm:prSet/>
      <dgm:spPr/>
      <dgm:t>
        <a:bodyPr/>
        <a:lstStyle/>
        <a:p>
          <a:pPr algn="just"/>
          <a:endParaRPr lang="zh-TW" altLang="en-US"/>
        </a:p>
      </dgm:t>
    </dgm:pt>
    <dgm:pt modelId="{88155198-BF2F-42BD-A6C1-991084F8814C}" type="sibTrans" cxnId="{256831F1-CE36-4560-9F0A-582EEF653DAF}">
      <dgm:prSet/>
      <dgm:spPr/>
      <dgm:t>
        <a:bodyPr/>
        <a:lstStyle/>
        <a:p>
          <a:pPr algn="just"/>
          <a:endParaRPr lang="zh-TW" altLang="en-US"/>
        </a:p>
      </dgm:t>
    </dgm:pt>
    <dgm:pt modelId="{8DE21081-2802-4686-BDB3-EB5E7E97EB0D}">
      <dgm:prSet/>
      <dgm:spPr>
        <a:ln>
          <a:solidFill>
            <a:srgbClr val="C00000"/>
          </a:solidFill>
        </a:ln>
      </dgm:spPr>
      <dgm:t>
        <a:bodyPr/>
        <a:lstStyle/>
        <a:p>
          <a:pPr algn="just" rtl="0"/>
          <a:r>
            <a:rPr kumimoji="1" lang="en-US" altLang="zh-TW" dirty="0" smtClean="0"/>
            <a:t>Intellectual property rights and ownership rights are protected under law</a:t>
          </a:r>
          <a:r>
            <a:rPr kumimoji="1" lang="en-US" dirty="0" smtClean="0"/>
            <a:t>. </a:t>
          </a:r>
          <a:endParaRPr lang="zh-TW" dirty="0"/>
        </a:p>
      </dgm:t>
    </dgm:pt>
    <dgm:pt modelId="{F0B62A9E-B758-4A33-88E7-17776122ACE6}" type="parTrans" cxnId="{520299A4-BB7A-4C3C-8649-BC0ADBA68B07}">
      <dgm:prSet/>
      <dgm:spPr/>
      <dgm:t>
        <a:bodyPr/>
        <a:lstStyle/>
        <a:p>
          <a:pPr algn="just"/>
          <a:endParaRPr lang="zh-TW" altLang="en-US"/>
        </a:p>
      </dgm:t>
    </dgm:pt>
    <dgm:pt modelId="{C6DDD797-1CE0-45FD-8971-1354D4F8A429}" type="sibTrans" cxnId="{520299A4-BB7A-4C3C-8649-BC0ADBA68B07}">
      <dgm:prSet/>
      <dgm:spPr/>
      <dgm:t>
        <a:bodyPr/>
        <a:lstStyle/>
        <a:p>
          <a:pPr algn="just"/>
          <a:endParaRPr lang="zh-TW" altLang="en-US"/>
        </a:p>
      </dgm:t>
    </dgm:pt>
    <dgm:pt modelId="{625262C8-6AA7-40A3-8161-C484F4A8FD05}" type="pres">
      <dgm:prSet presAssocID="{0B6318B5-295F-4FBC-9100-02A5BCBB8A12}" presName="linear" presStyleCnt="0">
        <dgm:presLayoutVars>
          <dgm:dir/>
          <dgm:animLvl val="lvl"/>
          <dgm:resizeHandles val="exact"/>
        </dgm:presLayoutVars>
      </dgm:prSet>
      <dgm:spPr/>
      <dgm:t>
        <a:bodyPr/>
        <a:lstStyle/>
        <a:p>
          <a:endParaRPr lang="zh-TW" altLang="en-US"/>
        </a:p>
      </dgm:t>
    </dgm:pt>
    <dgm:pt modelId="{39BFA08B-87B5-4B23-8929-40DFA2BBF072}" type="pres">
      <dgm:prSet presAssocID="{5429FEEF-1665-403F-9B71-C7F6C7DB0780}" presName="parentLin" presStyleCnt="0"/>
      <dgm:spPr/>
    </dgm:pt>
    <dgm:pt modelId="{36C0C96C-1FC5-4B89-BE5F-75313DB6A078}" type="pres">
      <dgm:prSet presAssocID="{5429FEEF-1665-403F-9B71-C7F6C7DB0780}" presName="parentLeftMargin" presStyleLbl="node1" presStyleIdx="0" presStyleCnt="1"/>
      <dgm:spPr/>
      <dgm:t>
        <a:bodyPr/>
        <a:lstStyle/>
        <a:p>
          <a:endParaRPr lang="zh-TW" altLang="en-US"/>
        </a:p>
      </dgm:t>
    </dgm:pt>
    <dgm:pt modelId="{23263680-3BC4-4BCF-93B9-5366581D4A4C}" type="pres">
      <dgm:prSet presAssocID="{5429FEEF-1665-403F-9B71-C7F6C7DB0780}" presName="parentText" presStyleLbl="node1" presStyleIdx="0" presStyleCnt="1">
        <dgm:presLayoutVars>
          <dgm:chMax val="0"/>
          <dgm:bulletEnabled val="1"/>
        </dgm:presLayoutVars>
      </dgm:prSet>
      <dgm:spPr/>
      <dgm:t>
        <a:bodyPr/>
        <a:lstStyle/>
        <a:p>
          <a:endParaRPr lang="zh-TW" altLang="en-US"/>
        </a:p>
      </dgm:t>
    </dgm:pt>
    <dgm:pt modelId="{945E14B4-AF63-44B9-B0DE-AC79F1593514}" type="pres">
      <dgm:prSet presAssocID="{5429FEEF-1665-403F-9B71-C7F6C7DB0780}" presName="negativeSpace" presStyleCnt="0"/>
      <dgm:spPr/>
    </dgm:pt>
    <dgm:pt modelId="{BEF96671-DA7C-4311-AF02-6E910D11F389}" type="pres">
      <dgm:prSet presAssocID="{5429FEEF-1665-403F-9B71-C7F6C7DB0780}" presName="childText" presStyleLbl="conFgAcc1" presStyleIdx="0" presStyleCnt="1">
        <dgm:presLayoutVars>
          <dgm:bulletEnabled val="1"/>
        </dgm:presLayoutVars>
      </dgm:prSet>
      <dgm:spPr/>
      <dgm:t>
        <a:bodyPr/>
        <a:lstStyle/>
        <a:p>
          <a:endParaRPr lang="zh-TW" altLang="en-US"/>
        </a:p>
      </dgm:t>
    </dgm:pt>
  </dgm:ptLst>
  <dgm:cxnLst>
    <dgm:cxn modelId="{256831F1-CE36-4560-9F0A-582EEF653DAF}" srcId="{5429FEEF-1665-403F-9B71-C7F6C7DB0780}" destId="{F1DCDCFC-256D-4836-BAA6-1F5AD0EDE8A4}" srcOrd="1" destOrd="0" parTransId="{2C5762BA-6161-4091-9F2A-1125779DBE76}" sibTransId="{88155198-BF2F-42BD-A6C1-991084F8814C}"/>
    <dgm:cxn modelId="{789B875B-A747-465A-B4E1-E49CE7C7C11A}" type="presOf" srcId="{F1DCDCFC-256D-4836-BAA6-1F5AD0EDE8A4}" destId="{BEF96671-DA7C-4311-AF02-6E910D11F389}" srcOrd="0" destOrd="1" presId="urn:microsoft.com/office/officeart/2005/8/layout/list1"/>
    <dgm:cxn modelId="{520299A4-BB7A-4C3C-8649-BC0ADBA68B07}" srcId="{5429FEEF-1665-403F-9B71-C7F6C7DB0780}" destId="{8DE21081-2802-4686-BDB3-EB5E7E97EB0D}" srcOrd="2" destOrd="0" parTransId="{F0B62A9E-B758-4A33-88E7-17776122ACE6}" sibTransId="{C6DDD797-1CE0-45FD-8971-1354D4F8A429}"/>
    <dgm:cxn modelId="{E766E859-5A00-4018-AD9D-967EFDBB9A2E}" type="presOf" srcId="{5429FEEF-1665-403F-9B71-C7F6C7DB0780}" destId="{23263680-3BC4-4BCF-93B9-5366581D4A4C}" srcOrd="1" destOrd="0" presId="urn:microsoft.com/office/officeart/2005/8/layout/list1"/>
    <dgm:cxn modelId="{994749EF-0249-4248-83F0-82220A7B5177}" type="presOf" srcId="{5429FEEF-1665-403F-9B71-C7F6C7DB0780}" destId="{36C0C96C-1FC5-4B89-BE5F-75313DB6A078}" srcOrd="0" destOrd="0" presId="urn:microsoft.com/office/officeart/2005/8/layout/list1"/>
    <dgm:cxn modelId="{98961FD4-41C9-4E9D-9F7F-C691BFCFB446}" srcId="{0B6318B5-295F-4FBC-9100-02A5BCBB8A12}" destId="{5429FEEF-1665-403F-9B71-C7F6C7DB0780}" srcOrd="0" destOrd="0" parTransId="{68506B5D-2170-4E1D-BCA2-B8EC36AF7CB1}" sibTransId="{AA5E3DCB-6BF3-4973-B9C2-815A13C563BC}"/>
    <dgm:cxn modelId="{05A2631E-6995-4F2A-B897-6CCD74DF85B3}" type="presOf" srcId="{43A96A02-C90F-4567-9B36-95CBA04D1CCE}" destId="{BEF96671-DA7C-4311-AF02-6E910D11F389}" srcOrd="0" destOrd="0" presId="urn:microsoft.com/office/officeart/2005/8/layout/list1"/>
    <dgm:cxn modelId="{CB1E0CE8-078B-40D3-BB73-892ECAA736BA}" type="presOf" srcId="{0B6318B5-295F-4FBC-9100-02A5BCBB8A12}" destId="{625262C8-6AA7-40A3-8161-C484F4A8FD05}" srcOrd="0" destOrd="0" presId="urn:microsoft.com/office/officeart/2005/8/layout/list1"/>
    <dgm:cxn modelId="{551C1B0B-8CB3-4555-86CB-BC4C26F59FE7}" srcId="{5429FEEF-1665-403F-9B71-C7F6C7DB0780}" destId="{43A96A02-C90F-4567-9B36-95CBA04D1CCE}" srcOrd="0" destOrd="0" parTransId="{14A4EB7D-A656-45E8-B2FB-EEB6375FE2F5}" sibTransId="{F300A8E8-A5FD-4C64-9BB6-5FBADEE2C55E}"/>
    <dgm:cxn modelId="{5F5DAE64-ABE0-4914-A85C-708527C79EFB}" type="presOf" srcId="{8DE21081-2802-4686-BDB3-EB5E7E97EB0D}" destId="{BEF96671-DA7C-4311-AF02-6E910D11F389}" srcOrd="0" destOrd="2" presId="urn:microsoft.com/office/officeart/2005/8/layout/list1"/>
    <dgm:cxn modelId="{B984B1FB-4217-4CAC-B56B-70FFD4A457FB}" type="presParOf" srcId="{625262C8-6AA7-40A3-8161-C484F4A8FD05}" destId="{39BFA08B-87B5-4B23-8929-40DFA2BBF072}" srcOrd="0" destOrd="0" presId="urn:microsoft.com/office/officeart/2005/8/layout/list1"/>
    <dgm:cxn modelId="{183571D8-E7A5-403B-8F7F-D67071243CC7}" type="presParOf" srcId="{39BFA08B-87B5-4B23-8929-40DFA2BBF072}" destId="{36C0C96C-1FC5-4B89-BE5F-75313DB6A078}" srcOrd="0" destOrd="0" presId="urn:microsoft.com/office/officeart/2005/8/layout/list1"/>
    <dgm:cxn modelId="{BF863D94-6FCA-46D3-ABFD-9CC5312FD6F2}" type="presParOf" srcId="{39BFA08B-87B5-4B23-8929-40DFA2BBF072}" destId="{23263680-3BC4-4BCF-93B9-5366581D4A4C}" srcOrd="1" destOrd="0" presId="urn:microsoft.com/office/officeart/2005/8/layout/list1"/>
    <dgm:cxn modelId="{750C957F-D006-4E3E-BEE4-ED61F25414AD}" type="presParOf" srcId="{625262C8-6AA7-40A3-8161-C484F4A8FD05}" destId="{945E14B4-AF63-44B9-B0DE-AC79F1593514}" srcOrd="1" destOrd="0" presId="urn:microsoft.com/office/officeart/2005/8/layout/list1"/>
    <dgm:cxn modelId="{169183C9-1F32-4507-A813-579DFBD42D2C}" type="presParOf" srcId="{625262C8-6AA7-40A3-8161-C484F4A8FD05}" destId="{BEF96671-DA7C-4311-AF02-6E910D11F389}"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42AEB69-BE1C-450A-B419-808A795DC566}" type="doc">
      <dgm:prSet loTypeId="urn:diagrams.loki3.com/BracketList+Icon" loCatId="list" qsTypeId="urn:microsoft.com/office/officeart/2005/8/quickstyle/simple1" qsCatId="simple" csTypeId="urn:microsoft.com/office/officeart/2005/8/colors/accent1_2" csCatId="accent1" phldr="1"/>
      <dgm:spPr/>
      <dgm:t>
        <a:bodyPr/>
        <a:lstStyle/>
        <a:p>
          <a:endParaRPr lang="zh-TW" altLang="en-US"/>
        </a:p>
      </dgm:t>
    </dgm:pt>
    <dgm:pt modelId="{9558C933-6A20-4A85-B8CA-D3E59955DCB5}">
      <dgm:prSet custT="1"/>
      <dgm:spPr/>
      <dgm:t>
        <a:bodyPr/>
        <a:lstStyle/>
        <a:p>
          <a:pPr algn="just" rtl="0"/>
          <a:r>
            <a:rPr lang="en-US" sz="2800" b="1" dirty="0" smtClean="0"/>
            <a:t>Tax Incentives</a:t>
          </a:r>
          <a:endParaRPr lang="zh-TW" sz="2800" b="1" dirty="0"/>
        </a:p>
      </dgm:t>
    </dgm:pt>
    <dgm:pt modelId="{E58BC9D8-13FE-47A5-94CB-78EBE6A9190E}" type="parTrans" cxnId="{7DF818D3-5908-419B-A531-D46BB199DA8B}">
      <dgm:prSet/>
      <dgm:spPr/>
      <dgm:t>
        <a:bodyPr/>
        <a:lstStyle/>
        <a:p>
          <a:pPr algn="just"/>
          <a:endParaRPr lang="zh-TW" altLang="en-US"/>
        </a:p>
      </dgm:t>
    </dgm:pt>
    <dgm:pt modelId="{CCA1E22B-F723-4202-B6ED-1C19A741BEDE}" type="sibTrans" cxnId="{7DF818D3-5908-419B-A531-D46BB199DA8B}">
      <dgm:prSet/>
      <dgm:spPr/>
      <dgm:t>
        <a:bodyPr/>
        <a:lstStyle/>
        <a:p>
          <a:pPr algn="just"/>
          <a:endParaRPr lang="zh-TW" altLang="en-US"/>
        </a:p>
      </dgm:t>
    </dgm:pt>
    <dgm:pt modelId="{02CB4F26-4D45-45DD-A40D-4529B1D026FE}">
      <dgm:prSet custT="1"/>
      <dgm:spPr>
        <a:solidFill>
          <a:srgbClr val="CCFFCC"/>
        </a:solidFill>
      </dgm:spPr>
      <dgm:t>
        <a:bodyPr/>
        <a:lstStyle/>
        <a:p>
          <a:pPr algn="just" rtl="0"/>
          <a:r>
            <a:rPr lang="en-US" sz="2400" dirty="0" smtClean="0">
              <a:solidFill>
                <a:srgbClr val="C00000"/>
              </a:solidFill>
            </a:rPr>
            <a:t>The business tax rate is 0% for the following goods or services: </a:t>
          </a:r>
          <a:endParaRPr lang="zh-TW" sz="2400" dirty="0">
            <a:solidFill>
              <a:srgbClr val="C00000"/>
            </a:solidFill>
          </a:endParaRPr>
        </a:p>
      </dgm:t>
    </dgm:pt>
    <dgm:pt modelId="{609DBFAC-D7E8-496C-884A-D78F48EA7404}" type="parTrans" cxnId="{6AC51E91-38D6-4E6E-9C28-DFBCA6B2FAF2}">
      <dgm:prSet/>
      <dgm:spPr/>
      <dgm:t>
        <a:bodyPr/>
        <a:lstStyle/>
        <a:p>
          <a:pPr algn="just"/>
          <a:endParaRPr lang="zh-TW" altLang="en-US"/>
        </a:p>
      </dgm:t>
    </dgm:pt>
    <dgm:pt modelId="{5AFC5D4C-0B0E-4A38-A34E-FC2F4E1B9FB4}" type="sibTrans" cxnId="{6AC51E91-38D6-4E6E-9C28-DFBCA6B2FAF2}">
      <dgm:prSet/>
      <dgm:spPr/>
      <dgm:t>
        <a:bodyPr/>
        <a:lstStyle/>
        <a:p>
          <a:pPr algn="just"/>
          <a:endParaRPr lang="zh-TW" altLang="en-US"/>
        </a:p>
      </dgm:t>
    </dgm:pt>
    <dgm:pt modelId="{7CC048C9-E7E9-4112-947F-4D6FC18AD9E5}">
      <dgm:prSet custT="1"/>
      <dgm:spPr>
        <a:solidFill>
          <a:srgbClr val="CCFFCC"/>
        </a:solidFill>
      </dgm:spPr>
      <dgm:t>
        <a:bodyPr/>
        <a:lstStyle/>
        <a:p>
          <a:pPr algn="just" rtl="0"/>
          <a:r>
            <a:rPr lang="en-US" sz="2400" dirty="0" smtClean="0">
              <a:solidFill>
                <a:srgbClr val="0070C0"/>
              </a:solidFill>
            </a:rPr>
            <a:t>Goods, machinery and equipment sold by a tax zone or bonded area enterprise to a free trade zone enterprise for operation purpose. </a:t>
          </a:r>
          <a:endParaRPr lang="zh-TW" sz="2400" dirty="0">
            <a:solidFill>
              <a:srgbClr val="0070C0"/>
            </a:solidFill>
          </a:endParaRPr>
        </a:p>
      </dgm:t>
    </dgm:pt>
    <dgm:pt modelId="{62F7FBC9-7CA4-4E1F-BC61-EAE67A0B9E71}" type="parTrans" cxnId="{6CACA042-EAD3-4279-8B18-84E580B295BA}">
      <dgm:prSet/>
      <dgm:spPr/>
      <dgm:t>
        <a:bodyPr/>
        <a:lstStyle/>
        <a:p>
          <a:pPr algn="just"/>
          <a:endParaRPr lang="zh-TW" altLang="en-US"/>
        </a:p>
      </dgm:t>
    </dgm:pt>
    <dgm:pt modelId="{0B2F1CC5-AC08-4EA1-8A26-9042BC22F439}" type="sibTrans" cxnId="{6CACA042-EAD3-4279-8B18-84E580B295BA}">
      <dgm:prSet/>
      <dgm:spPr/>
      <dgm:t>
        <a:bodyPr/>
        <a:lstStyle/>
        <a:p>
          <a:pPr algn="just"/>
          <a:endParaRPr lang="zh-TW" altLang="en-US"/>
        </a:p>
      </dgm:t>
    </dgm:pt>
    <dgm:pt modelId="{9DB9BAE9-50E8-4F07-93EB-BC8E14FC361B}">
      <dgm:prSet custT="1"/>
      <dgm:spPr>
        <a:solidFill>
          <a:srgbClr val="CCFFCC"/>
        </a:solidFill>
      </dgm:spPr>
      <dgm:t>
        <a:bodyPr/>
        <a:lstStyle/>
        <a:p>
          <a:pPr algn="just" rtl="0"/>
          <a:r>
            <a:rPr lang="en-US" sz="2400" dirty="0" smtClean="0">
              <a:solidFill>
                <a:srgbClr val="0070C0"/>
              </a:solidFill>
            </a:rPr>
            <a:t>Goods sold by a bonded area enterprise to an export company, who then deposits the goods at a free trade zone enterprise for export. </a:t>
          </a:r>
          <a:endParaRPr lang="zh-TW" sz="2400" dirty="0">
            <a:solidFill>
              <a:srgbClr val="0070C0"/>
            </a:solidFill>
          </a:endParaRPr>
        </a:p>
      </dgm:t>
    </dgm:pt>
    <dgm:pt modelId="{A562C158-5EE0-4569-8098-86ACEBDE74F2}" type="parTrans" cxnId="{82B0D02D-1BE5-42C9-A3C7-B6A0599F5AEC}">
      <dgm:prSet/>
      <dgm:spPr/>
      <dgm:t>
        <a:bodyPr/>
        <a:lstStyle/>
        <a:p>
          <a:pPr algn="just"/>
          <a:endParaRPr lang="zh-TW" altLang="en-US"/>
        </a:p>
      </dgm:t>
    </dgm:pt>
    <dgm:pt modelId="{0E283E54-F7AB-405A-BE51-AE7595025915}" type="sibTrans" cxnId="{82B0D02D-1BE5-42C9-A3C7-B6A0599F5AEC}">
      <dgm:prSet/>
      <dgm:spPr/>
      <dgm:t>
        <a:bodyPr/>
        <a:lstStyle/>
        <a:p>
          <a:pPr algn="just"/>
          <a:endParaRPr lang="zh-TW" altLang="en-US"/>
        </a:p>
      </dgm:t>
    </dgm:pt>
    <dgm:pt modelId="{93BBE16C-A06D-44DF-A65C-1037E04BAFBA}">
      <dgm:prSet custT="1"/>
      <dgm:spPr>
        <a:solidFill>
          <a:srgbClr val="CCFFCC"/>
        </a:solidFill>
      </dgm:spPr>
      <dgm:t>
        <a:bodyPr/>
        <a:lstStyle/>
        <a:p>
          <a:pPr algn="just" rtl="0"/>
          <a:r>
            <a:rPr lang="en-US" sz="2400" dirty="0" smtClean="0">
              <a:solidFill>
                <a:srgbClr val="0070C0"/>
              </a:solidFill>
            </a:rPr>
            <a:t>Goods sold by a tax zone enterprise to a bonded area enterprise, who then deposits the goods at a free trade zone enterprise for export. </a:t>
          </a:r>
          <a:endParaRPr lang="zh-TW" sz="2400" dirty="0">
            <a:solidFill>
              <a:srgbClr val="0070C0"/>
            </a:solidFill>
          </a:endParaRPr>
        </a:p>
      </dgm:t>
    </dgm:pt>
    <dgm:pt modelId="{AD9CE3FC-1153-43F1-8846-F9FEBEDEF67D}" type="parTrans" cxnId="{5E353E37-5BE7-45CE-99B4-C0AD8FA2F821}">
      <dgm:prSet/>
      <dgm:spPr/>
      <dgm:t>
        <a:bodyPr/>
        <a:lstStyle/>
        <a:p>
          <a:pPr algn="just"/>
          <a:endParaRPr lang="zh-TW" altLang="en-US"/>
        </a:p>
      </dgm:t>
    </dgm:pt>
    <dgm:pt modelId="{8AB77600-3E1F-471E-B7B8-026B36136FB1}" type="sibTrans" cxnId="{5E353E37-5BE7-45CE-99B4-C0AD8FA2F821}">
      <dgm:prSet/>
      <dgm:spPr/>
      <dgm:t>
        <a:bodyPr/>
        <a:lstStyle/>
        <a:p>
          <a:pPr algn="just"/>
          <a:endParaRPr lang="zh-TW" altLang="en-US"/>
        </a:p>
      </dgm:t>
    </dgm:pt>
    <dgm:pt modelId="{57E6AE42-41FC-4F74-B74C-B1CB2843BF19}" type="pres">
      <dgm:prSet presAssocID="{842AEB69-BE1C-450A-B419-808A795DC566}" presName="Name0" presStyleCnt="0">
        <dgm:presLayoutVars>
          <dgm:dir/>
          <dgm:animLvl val="lvl"/>
          <dgm:resizeHandles val="exact"/>
        </dgm:presLayoutVars>
      </dgm:prSet>
      <dgm:spPr/>
      <dgm:t>
        <a:bodyPr/>
        <a:lstStyle/>
        <a:p>
          <a:endParaRPr lang="zh-TW" altLang="en-US"/>
        </a:p>
      </dgm:t>
    </dgm:pt>
    <dgm:pt modelId="{0CECE0E9-9DC9-4A6E-A332-271D8B519F08}" type="pres">
      <dgm:prSet presAssocID="{9558C933-6A20-4A85-B8CA-D3E59955DCB5}" presName="linNode" presStyleCnt="0"/>
      <dgm:spPr/>
    </dgm:pt>
    <dgm:pt modelId="{EB93A964-1D0E-4302-9C42-3FB464028D09}" type="pres">
      <dgm:prSet presAssocID="{9558C933-6A20-4A85-B8CA-D3E59955DCB5}" presName="parTx" presStyleLbl="revTx" presStyleIdx="0" presStyleCnt="1" custScaleX="136323" custScaleY="182736">
        <dgm:presLayoutVars>
          <dgm:chMax val="1"/>
          <dgm:bulletEnabled val="1"/>
        </dgm:presLayoutVars>
      </dgm:prSet>
      <dgm:spPr/>
      <dgm:t>
        <a:bodyPr/>
        <a:lstStyle/>
        <a:p>
          <a:endParaRPr lang="zh-TW" altLang="en-US"/>
        </a:p>
      </dgm:t>
    </dgm:pt>
    <dgm:pt modelId="{2B9CF9A4-778B-4669-8A49-2061CF5915B7}" type="pres">
      <dgm:prSet presAssocID="{9558C933-6A20-4A85-B8CA-D3E59955DCB5}" presName="bracket" presStyleLbl="parChTrans1D1" presStyleIdx="0" presStyleCnt="1" custScaleX="130992" custLinFactX="4872" custLinFactNeighborX="100000" custLinFactNeighborY="6"/>
      <dgm:spPr>
        <a:ln w="63500">
          <a:solidFill>
            <a:srgbClr val="0070C0"/>
          </a:solidFill>
        </a:ln>
      </dgm:spPr>
    </dgm:pt>
    <dgm:pt modelId="{D0EB9157-38D6-4B6C-9186-7FD3861E8DCB}" type="pres">
      <dgm:prSet presAssocID="{9558C933-6A20-4A85-B8CA-D3E59955DCB5}" presName="spH" presStyleCnt="0"/>
      <dgm:spPr/>
    </dgm:pt>
    <dgm:pt modelId="{689922C4-922A-4D8D-8196-DF854FBF55AB}" type="pres">
      <dgm:prSet presAssocID="{9558C933-6A20-4A85-B8CA-D3E59955DCB5}" presName="desTx" presStyleLbl="node1" presStyleIdx="0" presStyleCnt="1" custScaleX="136131">
        <dgm:presLayoutVars>
          <dgm:bulletEnabled val="1"/>
        </dgm:presLayoutVars>
      </dgm:prSet>
      <dgm:spPr/>
      <dgm:t>
        <a:bodyPr/>
        <a:lstStyle/>
        <a:p>
          <a:endParaRPr lang="zh-TW" altLang="en-US"/>
        </a:p>
      </dgm:t>
    </dgm:pt>
  </dgm:ptLst>
  <dgm:cxnLst>
    <dgm:cxn modelId="{8FE7E9AB-DFBA-4CAF-BCB8-F1B12940F7B2}" type="presOf" srcId="{9558C933-6A20-4A85-B8CA-D3E59955DCB5}" destId="{EB93A964-1D0E-4302-9C42-3FB464028D09}" srcOrd="0" destOrd="0" presId="urn:diagrams.loki3.com/BracketList+Icon"/>
    <dgm:cxn modelId="{7DF818D3-5908-419B-A531-D46BB199DA8B}" srcId="{842AEB69-BE1C-450A-B419-808A795DC566}" destId="{9558C933-6A20-4A85-B8CA-D3E59955DCB5}" srcOrd="0" destOrd="0" parTransId="{E58BC9D8-13FE-47A5-94CB-78EBE6A9190E}" sibTransId="{CCA1E22B-F723-4202-B6ED-1C19A741BEDE}"/>
    <dgm:cxn modelId="{BD72857C-5F7B-45ED-83EB-B5002BAB6D6E}" type="presOf" srcId="{9DB9BAE9-50E8-4F07-93EB-BC8E14FC361B}" destId="{689922C4-922A-4D8D-8196-DF854FBF55AB}" srcOrd="0" destOrd="2" presId="urn:diagrams.loki3.com/BracketList+Icon"/>
    <dgm:cxn modelId="{8B226B86-9498-4107-99F0-59E99871678B}" type="presOf" srcId="{7CC048C9-E7E9-4112-947F-4D6FC18AD9E5}" destId="{689922C4-922A-4D8D-8196-DF854FBF55AB}" srcOrd="0" destOrd="1" presId="urn:diagrams.loki3.com/BracketList+Icon"/>
    <dgm:cxn modelId="{1E102884-B6C2-4357-8F71-3C7CD05B6B06}" type="presOf" srcId="{93BBE16C-A06D-44DF-A65C-1037E04BAFBA}" destId="{689922C4-922A-4D8D-8196-DF854FBF55AB}" srcOrd="0" destOrd="3" presId="urn:diagrams.loki3.com/BracketList+Icon"/>
    <dgm:cxn modelId="{82B0D02D-1BE5-42C9-A3C7-B6A0599F5AEC}" srcId="{02CB4F26-4D45-45DD-A40D-4529B1D026FE}" destId="{9DB9BAE9-50E8-4F07-93EB-BC8E14FC361B}" srcOrd="1" destOrd="0" parTransId="{A562C158-5EE0-4569-8098-86ACEBDE74F2}" sibTransId="{0E283E54-F7AB-405A-BE51-AE7595025915}"/>
    <dgm:cxn modelId="{5E353E37-5BE7-45CE-99B4-C0AD8FA2F821}" srcId="{02CB4F26-4D45-45DD-A40D-4529B1D026FE}" destId="{93BBE16C-A06D-44DF-A65C-1037E04BAFBA}" srcOrd="2" destOrd="0" parTransId="{AD9CE3FC-1153-43F1-8846-F9FEBEDEF67D}" sibTransId="{8AB77600-3E1F-471E-B7B8-026B36136FB1}"/>
    <dgm:cxn modelId="{DB624C09-A94F-4976-9EFC-0E8785B16857}" type="presOf" srcId="{02CB4F26-4D45-45DD-A40D-4529B1D026FE}" destId="{689922C4-922A-4D8D-8196-DF854FBF55AB}" srcOrd="0" destOrd="0" presId="urn:diagrams.loki3.com/BracketList+Icon"/>
    <dgm:cxn modelId="{7D9FFC5A-657B-449E-98BB-77D0A330C2CB}" type="presOf" srcId="{842AEB69-BE1C-450A-B419-808A795DC566}" destId="{57E6AE42-41FC-4F74-B74C-B1CB2843BF19}" srcOrd="0" destOrd="0" presId="urn:diagrams.loki3.com/BracketList+Icon"/>
    <dgm:cxn modelId="{6AC51E91-38D6-4E6E-9C28-DFBCA6B2FAF2}" srcId="{9558C933-6A20-4A85-B8CA-D3E59955DCB5}" destId="{02CB4F26-4D45-45DD-A40D-4529B1D026FE}" srcOrd="0" destOrd="0" parTransId="{609DBFAC-D7E8-496C-884A-D78F48EA7404}" sibTransId="{5AFC5D4C-0B0E-4A38-A34E-FC2F4E1B9FB4}"/>
    <dgm:cxn modelId="{6CACA042-EAD3-4279-8B18-84E580B295BA}" srcId="{02CB4F26-4D45-45DD-A40D-4529B1D026FE}" destId="{7CC048C9-E7E9-4112-947F-4D6FC18AD9E5}" srcOrd="0" destOrd="0" parTransId="{62F7FBC9-7CA4-4E1F-BC61-EAE67A0B9E71}" sibTransId="{0B2F1CC5-AC08-4EA1-8A26-9042BC22F439}"/>
    <dgm:cxn modelId="{5E64D492-DF36-4896-B137-BB2D1E4B8717}" type="presParOf" srcId="{57E6AE42-41FC-4F74-B74C-B1CB2843BF19}" destId="{0CECE0E9-9DC9-4A6E-A332-271D8B519F08}" srcOrd="0" destOrd="0" presId="urn:diagrams.loki3.com/BracketList+Icon"/>
    <dgm:cxn modelId="{216BD6FC-B802-4C83-BA32-BDD16D62B00A}" type="presParOf" srcId="{0CECE0E9-9DC9-4A6E-A332-271D8B519F08}" destId="{EB93A964-1D0E-4302-9C42-3FB464028D09}" srcOrd="0" destOrd="0" presId="urn:diagrams.loki3.com/BracketList+Icon"/>
    <dgm:cxn modelId="{702CE5C1-B92D-4CA8-879C-16194B5AA544}" type="presParOf" srcId="{0CECE0E9-9DC9-4A6E-A332-271D8B519F08}" destId="{2B9CF9A4-778B-4669-8A49-2061CF5915B7}" srcOrd="1" destOrd="0" presId="urn:diagrams.loki3.com/BracketList+Icon"/>
    <dgm:cxn modelId="{8C1AD573-AF44-4150-908A-691DD5411E90}" type="presParOf" srcId="{0CECE0E9-9DC9-4A6E-A332-271D8B519F08}" destId="{D0EB9157-38D6-4B6C-9186-7FD3861E8DCB}" srcOrd="2" destOrd="0" presId="urn:diagrams.loki3.com/BracketList+Icon"/>
    <dgm:cxn modelId="{ECA21F4F-5AE9-4DDB-AFC1-2E6774B66765}" type="presParOf" srcId="{0CECE0E9-9DC9-4A6E-A332-271D8B519F08}" destId="{689922C4-922A-4D8D-8196-DF854FBF55AB}"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842AEB69-BE1C-450A-B419-808A795DC566}" type="doc">
      <dgm:prSet loTypeId="urn:diagrams.loki3.com/BracketList+Icon" loCatId="list" qsTypeId="urn:microsoft.com/office/officeart/2005/8/quickstyle/simple1" qsCatId="simple" csTypeId="urn:microsoft.com/office/officeart/2005/8/colors/accent1_2" csCatId="accent1" phldr="1"/>
      <dgm:spPr/>
      <dgm:t>
        <a:bodyPr/>
        <a:lstStyle/>
        <a:p>
          <a:endParaRPr lang="zh-TW" altLang="en-US"/>
        </a:p>
      </dgm:t>
    </dgm:pt>
    <dgm:pt modelId="{9558C933-6A20-4A85-B8CA-D3E59955DCB5}">
      <dgm:prSet custT="1"/>
      <dgm:spPr/>
      <dgm:t>
        <a:bodyPr/>
        <a:lstStyle/>
        <a:p>
          <a:pPr algn="l" rtl="0"/>
          <a:r>
            <a:rPr lang="en-US" sz="2800" b="1" dirty="0" smtClean="0"/>
            <a:t>Tax Incentives</a:t>
          </a:r>
          <a:endParaRPr lang="zh-TW" sz="2800" b="1" dirty="0"/>
        </a:p>
      </dgm:t>
    </dgm:pt>
    <dgm:pt modelId="{E58BC9D8-13FE-47A5-94CB-78EBE6A9190E}" type="parTrans" cxnId="{7DF818D3-5908-419B-A531-D46BB199DA8B}">
      <dgm:prSet/>
      <dgm:spPr/>
      <dgm:t>
        <a:bodyPr/>
        <a:lstStyle/>
        <a:p>
          <a:endParaRPr lang="zh-TW" altLang="en-US"/>
        </a:p>
      </dgm:t>
    </dgm:pt>
    <dgm:pt modelId="{CCA1E22B-F723-4202-B6ED-1C19A741BEDE}" type="sibTrans" cxnId="{7DF818D3-5908-419B-A531-D46BB199DA8B}">
      <dgm:prSet/>
      <dgm:spPr/>
      <dgm:t>
        <a:bodyPr/>
        <a:lstStyle/>
        <a:p>
          <a:endParaRPr lang="zh-TW" altLang="en-US"/>
        </a:p>
      </dgm:t>
    </dgm:pt>
    <dgm:pt modelId="{02CB4F26-4D45-45DD-A40D-4529B1D026FE}">
      <dgm:prSet custT="1"/>
      <dgm:spPr>
        <a:solidFill>
          <a:srgbClr val="CCFFCC"/>
        </a:solidFill>
      </dgm:spPr>
      <dgm:t>
        <a:bodyPr/>
        <a:lstStyle/>
        <a:p>
          <a:pPr algn="just" rtl="0" hangingPunct="0"/>
          <a:endParaRPr lang="zh-TW" sz="2400" dirty="0">
            <a:solidFill>
              <a:srgbClr val="C00000"/>
            </a:solidFill>
            <a:latin typeface="+mn-lt"/>
          </a:endParaRPr>
        </a:p>
      </dgm:t>
    </dgm:pt>
    <dgm:pt modelId="{609DBFAC-D7E8-496C-884A-D78F48EA7404}" type="parTrans" cxnId="{6AC51E91-38D6-4E6E-9C28-DFBCA6B2FAF2}">
      <dgm:prSet/>
      <dgm:spPr/>
      <dgm:t>
        <a:bodyPr/>
        <a:lstStyle/>
        <a:p>
          <a:endParaRPr lang="zh-TW" altLang="en-US"/>
        </a:p>
      </dgm:t>
    </dgm:pt>
    <dgm:pt modelId="{5AFC5D4C-0B0E-4A38-A34E-FC2F4E1B9FB4}" type="sibTrans" cxnId="{6AC51E91-38D6-4E6E-9C28-DFBCA6B2FAF2}">
      <dgm:prSet/>
      <dgm:spPr/>
      <dgm:t>
        <a:bodyPr/>
        <a:lstStyle/>
        <a:p>
          <a:endParaRPr lang="zh-TW" altLang="en-US"/>
        </a:p>
      </dgm:t>
    </dgm:pt>
    <dgm:pt modelId="{93BBE16C-A06D-44DF-A65C-1037E04BAFBA}">
      <dgm:prSet custT="1"/>
      <dgm:spPr>
        <a:solidFill>
          <a:srgbClr val="CCFFCC"/>
        </a:solidFill>
      </dgm:spPr>
      <dgm:t>
        <a:bodyPr/>
        <a:lstStyle/>
        <a:p>
          <a:pPr algn="just" rtl="0" hangingPunct="0"/>
          <a:r>
            <a:rPr lang="en-US" altLang="zh-TW" sz="2400" dirty="0" smtClean="0">
              <a:solidFill>
                <a:srgbClr val="0070C0"/>
              </a:solidFill>
              <a:latin typeface="+mn-lt"/>
            </a:rPr>
            <a:t>Services provided by a tax zone or bonded area enterprise to a free trade zone enterprise for operation related purpose. </a:t>
          </a:r>
          <a:endParaRPr lang="zh-TW" sz="2400" dirty="0">
            <a:solidFill>
              <a:srgbClr val="0070C0"/>
            </a:solidFill>
            <a:latin typeface="+mn-lt"/>
          </a:endParaRPr>
        </a:p>
      </dgm:t>
    </dgm:pt>
    <dgm:pt modelId="{AD9CE3FC-1153-43F1-8846-F9FEBEDEF67D}" type="parTrans" cxnId="{5E353E37-5BE7-45CE-99B4-C0AD8FA2F821}">
      <dgm:prSet/>
      <dgm:spPr/>
      <dgm:t>
        <a:bodyPr/>
        <a:lstStyle/>
        <a:p>
          <a:endParaRPr lang="zh-TW" altLang="en-US"/>
        </a:p>
      </dgm:t>
    </dgm:pt>
    <dgm:pt modelId="{8AB77600-3E1F-471E-B7B8-026B36136FB1}" type="sibTrans" cxnId="{5E353E37-5BE7-45CE-99B4-C0AD8FA2F821}">
      <dgm:prSet/>
      <dgm:spPr/>
      <dgm:t>
        <a:bodyPr/>
        <a:lstStyle/>
        <a:p>
          <a:endParaRPr lang="zh-TW" altLang="en-US"/>
        </a:p>
      </dgm:t>
    </dgm:pt>
    <dgm:pt modelId="{B0225BFA-D036-4665-AC85-E70A63293F0B}">
      <dgm:prSet custT="1"/>
      <dgm:spPr/>
      <dgm:t>
        <a:bodyPr/>
        <a:lstStyle/>
        <a:p>
          <a:pPr algn="just" hangingPunct="0"/>
          <a:endParaRPr lang="zh-TW" altLang="en-US" sz="2400" dirty="0" smtClean="0">
            <a:solidFill>
              <a:srgbClr val="0070C0"/>
            </a:solidFill>
            <a:latin typeface="+mn-lt"/>
          </a:endParaRPr>
        </a:p>
      </dgm:t>
    </dgm:pt>
    <dgm:pt modelId="{220A3215-F9F2-4108-81FA-478366AEB5E6}" type="parTrans" cxnId="{D20A9D82-4B1A-46E4-A841-3A6E2F0C5BF1}">
      <dgm:prSet/>
      <dgm:spPr/>
      <dgm:t>
        <a:bodyPr/>
        <a:lstStyle/>
        <a:p>
          <a:endParaRPr lang="zh-TW" altLang="en-US"/>
        </a:p>
      </dgm:t>
    </dgm:pt>
    <dgm:pt modelId="{5C57AF02-F569-491B-B453-6E47B3E55129}" type="sibTrans" cxnId="{D20A9D82-4B1A-46E4-A841-3A6E2F0C5BF1}">
      <dgm:prSet/>
      <dgm:spPr/>
      <dgm:t>
        <a:bodyPr/>
        <a:lstStyle/>
        <a:p>
          <a:endParaRPr lang="zh-TW" altLang="en-US"/>
        </a:p>
      </dgm:t>
    </dgm:pt>
    <dgm:pt modelId="{1C6EE77E-94D3-4AC4-8A31-7A657E8FABA2}">
      <dgm:prSet custT="1"/>
      <dgm:spPr>
        <a:solidFill>
          <a:srgbClr val="CCFFCC"/>
        </a:solidFill>
      </dgm:spPr>
      <dgm:t>
        <a:bodyPr/>
        <a:lstStyle/>
        <a:p>
          <a:pPr algn="just" rtl="0" hangingPunct="0"/>
          <a:r>
            <a:rPr lang="en-US" altLang="zh-TW" sz="2400" dirty="0" smtClean="0">
              <a:solidFill>
                <a:srgbClr val="C00000"/>
              </a:solidFill>
              <a:latin typeface="+mn-lt"/>
            </a:rPr>
            <a:t>The business tax rate is 0% for transactions where a free trade zone enterprise or foreign enterprise, institution, association or organization sells goods or services to a free trade zone enterprise, foreign client, other bonded area enterprise, or export company who then exports the goods directly or deposits the goods into a bonded warehouse or logistics center for export without shipping the goods into the tax zone. </a:t>
          </a:r>
          <a:endParaRPr lang="zh-TW" sz="2400" dirty="0">
            <a:solidFill>
              <a:srgbClr val="C00000"/>
            </a:solidFill>
            <a:latin typeface="+mn-lt"/>
          </a:endParaRPr>
        </a:p>
      </dgm:t>
    </dgm:pt>
    <dgm:pt modelId="{4B954EA7-FE38-4ED2-951D-E882A797A159}" type="parTrans" cxnId="{83447E51-29A8-402F-964D-0F481E4693CA}">
      <dgm:prSet/>
      <dgm:spPr/>
      <dgm:t>
        <a:bodyPr/>
        <a:lstStyle/>
        <a:p>
          <a:endParaRPr lang="zh-TW" altLang="en-US"/>
        </a:p>
      </dgm:t>
    </dgm:pt>
    <dgm:pt modelId="{5688926A-3E76-466D-BEEE-76146C85A2A9}" type="sibTrans" cxnId="{83447E51-29A8-402F-964D-0F481E4693CA}">
      <dgm:prSet/>
      <dgm:spPr/>
      <dgm:t>
        <a:bodyPr/>
        <a:lstStyle/>
        <a:p>
          <a:endParaRPr lang="zh-TW" altLang="en-US"/>
        </a:p>
      </dgm:t>
    </dgm:pt>
    <dgm:pt modelId="{57E6AE42-41FC-4F74-B74C-B1CB2843BF19}" type="pres">
      <dgm:prSet presAssocID="{842AEB69-BE1C-450A-B419-808A795DC566}" presName="Name0" presStyleCnt="0">
        <dgm:presLayoutVars>
          <dgm:dir/>
          <dgm:animLvl val="lvl"/>
          <dgm:resizeHandles val="exact"/>
        </dgm:presLayoutVars>
      </dgm:prSet>
      <dgm:spPr/>
      <dgm:t>
        <a:bodyPr/>
        <a:lstStyle/>
        <a:p>
          <a:endParaRPr lang="zh-TW" altLang="en-US"/>
        </a:p>
      </dgm:t>
    </dgm:pt>
    <dgm:pt modelId="{0CECE0E9-9DC9-4A6E-A332-271D8B519F08}" type="pres">
      <dgm:prSet presAssocID="{9558C933-6A20-4A85-B8CA-D3E59955DCB5}" presName="linNode" presStyleCnt="0"/>
      <dgm:spPr/>
    </dgm:pt>
    <dgm:pt modelId="{EB93A964-1D0E-4302-9C42-3FB464028D09}" type="pres">
      <dgm:prSet presAssocID="{9558C933-6A20-4A85-B8CA-D3E59955DCB5}" presName="parTx" presStyleLbl="revTx" presStyleIdx="0" presStyleCnt="1" custScaleX="154291" custScaleY="182736">
        <dgm:presLayoutVars>
          <dgm:chMax val="1"/>
          <dgm:bulletEnabled val="1"/>
        </dgm:presLayoutVars>
      </dgm:prSet>
      <dgm:spPr/>
      <dgm:t>
        <a:bodyPr/>
        <a:lstStyle/>
        <a:p>
          <a:endParaRPr lang="zh-TW" altLang="en-US"/>
        </a:p>
      </dgm:t>
    </dgm:pt>
    <dgm:pt modelId="{2B9CF9A4-778B-4669-8A49-2061CF5915B7}" type="pres">
      <dgm:prSet presAssocID="{9558C933-6A20-4A85-B8CA-D3E59955DCB5}" presName="bracket" presStyleLbl="parChTrans1D1" presStyleIdx="0" presStyleCnt="1" custScaleX="130992" custLinFactNeighborX="90548" custLinFactNeighborY="541"/>
      <dgm:spPr>
        <a:ln w="63500">
          <a:solidFill>
            <a:srgbClr val="0070C0"/>
          </a:solidFill>
        </a:ln>
      </dgm:spPr>
    </dgm:pt>
    <dgm:pt modelId="{D0EB9157-38D6-4B6C-9186-7FD3861E8DCB}" type="pres">
      <dgm:prSet presAssocID="{9558C933-6A20-4A85-B8CA-D3E59955DCB5}" presName="spH" presStyleCnt="0"/>
      <dgm:spPr/>
    </dgm:pt>
    <dgm:pt modelId="{689922C4-922A-4D8D-8196-DF854FBF55AB}" type="pres">
      <dgm:prSet presAssocID="{9558C933-6A20-4A85-B8CA-D3E59955DCB5}" presName="desTx" presStyleLbl="node1" presStyleIdx="0" presStyleCnt="1" custScaleX="154603">
        <dgm:presLayoutVars>
          <dgm:bulletEnabled val="1"/>
        </dgm:presLayoutVars>
      </dgm:prSet>
      <dgm:spPr/>
      <dgm:t>
        <a:bodyPr/>
        <a:lstStyle/>
        <a:p>
          <a:endParaRPr lang="zh-TW" altLang="en-US"/>
        </a:p>
      </dgm:t>
    </dgm:pt>
  </dgm:ptLst>
  <dgm:cxnLst>
    <dgm:cxn modelId="{7DF818D3-5908-419B-A531-D46BB199DA8B}" srcId="{842AEB69-BE1C-450A-B419-808A795DC566}" destId="{9558C933-6A20-4A85-B8CA-D3E59955DCB5}" srcOrd="0" destOrd="0" parTransId="{E58BC9D8-13FE-47A5-94CB-78EBE6A9190E}" sibTransId="{CCA1E22B-F723-4202-B6ED-1C19A741BEDE}"/>
    <dgm:cxn modelId="{83447E51-29A8-402F-964D-0F481E4693CA}" srcId="{9558C933-6A20-4A85-B8CA-D3E59955DCB5}" destId="{1C6EE77E-94D3-4AC4-8A31-7A657E8FABA2}" srcOrd="1" destOrd="0" parTransId="{4B954EA7-FE38-4ED2-951D-E882A797A159}" sibTransId="{5688926A-3E76-466D-BEEE-76146C85A2A9}"/>
    <dgm:cxn modelId="{6CC99596-45F6-4F58-BF51-299E181A112E}" type="presOf" srcId="{9558C933-6A20-4A85-B8CA-D3E59955DCB5}" destId="{EB93A964-1D0E-4302-9C42-3FB464028D09}" srcOrd="0" destOrd="0" presId="urn:diagrams.loki3.com/BracketList+Icon"/>
    <dgm:cxn modelId="{EC792FA2-8779-4AC2-9EF5-DEB9A1C2E739}" type="presOf" srcId="{02CB4F26-4D45-45DD-A40D-4529B1D026FE}" destId="{689922C4-922A-4D8D-8196-DF854FBF55AB}" srcOrd="0" destOrd="0" presId="urn:diagrams.loki3.com/BracketList+Icon"/>
    <dgm:cxn modelId="{183A62B6-4CEE-4DA7-89DA-29A99A2A99CE}" type="presOf" srcId="{B0225BFA-D036-4665-AC85-E70A63293F0B}" destId="{689922C4-922A-4D8D-8196-DF854FBF55AB}" srcOrd="0" destOrd="3" presId="urn:diagrams.loki3.com/BracketList+Icon"/>
    <dgm:cxn modelId="{D20A9D82-4B1A-46E4-A841-3A6E2F0C5BF1}" srcId="{1C6EE77E-94D3-4AC4-8A31-7A657E8FABA2}" destId="{B0225BFA-D036-4665-AC85-E70A63293F0B}" srcOrd="0" destOrd="0" parTransId="{220A3215-F9F2-4108-81FA-478366AEB5E6}" sibTransId="{5C57AF02-F569-491B-B453-6E47B3E55129}"/>
    <dgm:cxn modelId="{5E353E37-5BE7-45CE-99B4-C0AD8FA2F821}" srcId="{02CB4F26-4D45-45DD-A40D-4529B1D026FE}" destId="{93BBE16C-A06D-44DF-A65C-1037E04BAFBA}" srcOrd="0" destOrd="0" parTransId="{AD9CE3FC-1153-43F1-8846-F9FEBEDEF67D}" sibTransId="{8AB77600-3E1F-471E-B7B8-026B36136FB1}"/>
    <dgm:cxn modelId="{6AC51E91-38D6-4E6E-9C28-DFBCA6B2FAF2}" srcId="{9558C933-6A20-4A85-B8CA-D3E59955DCB5}" destId="{02CB4F26-4D45-45DD-A40D-4529B1D026FE}" srcOrd="0" destOrd="0" parTransId="{609DBFAC-D7E8-496C-884A-D78F48EA7404}" sibTransId="{5AFC5D4C-0B0E-4A38-A34E-FC2F4E1B9FB4}"/>
    <dgm:cxn modelId="{E3775862-964F-4A5E-9B27-A9FB59B6D3AF}" type="presOf" srcId="{93BBE16C-A06D-44DF-A65C-1037E04BAFBA}" destId="{689922C4-922A-4D8D-8196-DF854FBF55AB}" srcOrd="0" destOrd="1" presId="urn:diagrams.loki3.com/BracketList+Icon"/>
    <dgm:cxn modelId="{4F3E7FA7-A6E0-4D8B-B463-31F5198CCC4A}" type="presOf" srcId="{842AEB69-BE1C-450A-B419-808A795DC566}" destId="{57E6AE42-41FC-4F74-B74C-B1CB2843BF19}" srcOrd="0" destOrd="0" presId="urn:diagrams.loki3.com/BracketList+Icon"/>
    <dgm:cxn modelId="{799A557E-D6BE-4E8E-85A8-EF19822DAB80}" type="presOf" srcId="{1C6EE77E-94D3-4AC4-8A31-7A657E8FABA2}" destId="{689922C4-922A-4D8D-8196-DF854FBF55AB}" srcOrd="0" destOrd="2" presId="urn:diagrams.loki3.com/BracketList+Icon"/>
    <dgm:cxn modelId="{2620FD7C-E3B2-424F-9A40-2D0784AD18DA}" type="presParOf" srcId="{57E6AE42-41FC-4F74-B74C-B1CB2843BF19}" destId="{0CECE0E9-9DC9-4A6E-A332-271D8B519F08}" srcOrd="0" destOrd="0" presId="urn:diagrams.loki3.com/BracketList+Icon"/>
    <dgm:cxn modelId="{989519EF-D08B-4A50-A33F-7249589FAAEC}" type="presParOf" srcId="{0CECE0E9-9DC9-4A6E-A332-271D8B519F08}" destId="{EB93A964-1D0E-4302-9C42-3FB464028D09}" srcOrd="0" destOrd="0" presId="urn:diagrams.loki3.com/BracketList+Icon"/>
    <dgm:cxn modelId="{33CC9907-0CAA-48E5-847A-6E51F78E3A35}" type="presParOf" srcId="{0CECE0E9-9DC9-4A6E-A332-271D8B519F08}" destId="{2B9CF9A4-778B-4669-8A49-2061CF5915B7}" srcOrd="1" destOrd="0" presId="urn:diagrams.loki3.com/BracketList+Icon"/>
    <dgm:cxn modelId="{37298D80-D07E-4B4C-9A61-671EDD3627C9}" type="presParOf" srcId="{0CECE0E9-9DC9-4A6E-A332-271D8B519F08}" destId="{D0EB9157-38D6-4B6C-9186-7FD3861E8DCB}" srcOrd="2" destOrd="0" presId="urn:diagrams.loki3.com/BracketList+Icon"/>
    <dgm:cxn modelId="{4EF2C664-42EC-4360-8351-BA7000D8F075}" type="presParOf" srcId="{0CECE0E9-9DC9-4A6E-A332-271D8B519F08}" destId="{689922C4-922A-4D8D-8196-DF854FBF55AB}"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842AEB69-BE1C-450A-B419-808A795DC566}" type="doc">
      <dgm:prSet loTypeId="urn:diagrams.loki3.com/BracketList+Icon" loCatId="list" qsTypeId="urn:microsoft.com/office/officeart/2005/8/quickstyle/simple1" qsCatId="simple" csTypeId="urn:microsoft.com/office/officeart/2005/8/colors/accent1_2" csCatId="accent1" phldr="1"/>
      <dgm:spPr/>
      <dgm:t>
        <a:bodyPr/>
        <a:lstStyle/>
        <a:p>
          <a:endParaRPr lang="zh-TW" altLang="en-US"/>
        </a:p>
      </dgm:t>
    </dgm:pt>
    <dgm:pt modelId="{9558C933-6A20-4A85-B8CA-D3E59955DCB5}">
      <dgm:prSet custT="1"/>
      <dgm:spPr/>
      <dgm:t>
        <a:bodyPr/>
        <a:lstStyle/>
        <a:p>
          <a:pPr algn="l" rtl="0"/>
          <a:r>
            <a:rPr lang="en-US" sz="2800" b="1" dirty="0" smtClean="0"/>
            <a:t>Incentives</a:t>
          </a:r>
          <a:endParaRPr lang="zh-TW" sz="2800" b="1" dirty="0"/>
        </a:p>
      </dgm:t>
    </dgm:pt>
    <dgm:pt modelId="{E58BC9D8-13FE-47A5-94CB-78EBE6A9190E}" type="parTrans" cxnId="{7DF818D3-5908-419B-A531-D46BB199DA8B}">
      <dgm:prSet/>
      <dgm:spPr/>
      <dgm:t>
        <a:bodyPr/>
        <a:lstStyle/>
        <a:p>
          <a:endParaRPr lang="zh-TW" altLang="en-US"/>
        </a:p>
      </dgm:t>
    </dgm:pt>
    <dgm:pt modelId="{CCA1E22B-F723-4202-B6ED-1C19A741BEDE}" type="sibTrans" cxnId="{7DF818D3-5908-419B-A531-D46BB199DA8B}">
      <dgm:prSet/>
      <dgm:spPr/>
      <dgm:t>
        <a:bodyPr/>
        <a:lstStyle/>
        <a:p>
          <a:endParaRPr lang="zh-TW" altLang="en-US"/>
        </a:p>
      </dgm:t>
    </dgm:pt>
    <dgm:pt modelId="{02CB4F26-4D45-45DD-A40D-4529B1D026FE}">
      <dgm:prSet custT="1"/>
      <dgm:spPr>
        <a:solidFill>
          <a:srgbClr val="CCFFCC"/>
        </a:solidFill>
      </dgm:spPr>
      <dgm:t>
        <a:bodyPr/>
        <a:lstStyle/>
        <a:p>
          <a:pPr algn="just" rtl="0"/>
          <a:r>
            <a:rPr lang="en-US" altLang="zh-TW" sz="2400" dirty="0" smtClean="0">
              <a:solidFill>
                <a:srgbClr val="C00000"/>
              </a:solidFill>
            </a:rPr>
            <a:t>Where a branch office of a foreign enterprise stores goods or conducts simple processing in the free trade zone by itself or through a free trade zone enterprise, and then sells the goods to both domestic and foreign customers, the income so derived is exempt from income tax. However, where the sales to domestic customers exceeds 10% of the combined sales value to domestic and foreign customers, the excess is not exempt from income tax. </a:t>
          </a:r>
          <a:endParaRPr lang="zh-TW" sz="2400" dirty="0">
            <a:solidFill>
              <a:srgbClr val="C00000"/>
            </a:solidFill>
          </a:endParaRPr>
        </a:p>
      </dgm:t>
    </dgm:pt>
    <dgm:pt modelId="{609DBFAC-D7E8-496C-884A-D78F48EA7404}" type="parTrans" cxnId="{6AC51E91-38D6-4E6E-9C28-DFBCA6B2FAF2}">
      <dgm:prSet/>
      <dgm:spPr/>
      <dgm:t>
        <a:bodyPr/>
        <a:lstStyle/>
        <a:p>
          <a:endParaRPr lang="zh-TW" altLang="en-US"/>
        </a:p>
      </dgm:t>
    </dgm:pt>
    <dgm:pt modelId="{5AFC5D4C-0B0E-4A38-A34E-FC2F4E1B9FB4}" type="sibTrans" cxnId="{6AC51E91-38D6-4E6E-9C28-DFBCA6B2FAF2}">
      <dgm:prSet/>
      <dgm:spPr/>
      <dgm:t>
        <a:bodyPr/>
        <a:lstStyle/>
        <a:p>
          <a:endParaRPr lang="zh-TW" altLang="en-US"/>
        </a:p>
      </dgm:t>
    </dgm:pt>
    <dgm:pt modelId="{57E6AE42-41FC-4F74-B74C-B1CB2843BF19}" type="pres">
      <dgm:prSet presAssocID="{842AEB69-BE1C-450A-B419-808A795DC566}" presName="Name0" presStyleCnt="0">
        <dgm:presLayoutVars>
          <dgm:dir/>
          <dgm:animLvl val="lvl"/>
          <dgm:resizeHandles val="exact"/>
        </dgm:presLayoutVars>
      </dgm:prSet>
      <dgm:spPr/>
      <dgm:t>
        <a:bodyPr/>
        <a:lstStyle/>
        <a:p>
          <a:endParaRPr lang="zh-TW" altLang="en-US"/>
        </a:p>
      </dgm:t>
    </dgm:pt>
    <dgm:pt modelId="{0CECE0E9-9DC9-4A6E-A332-271D8B519F08}" type="pres">
      <dgm:prSet presAssocID="{9558C933-6A20-4A85-B8CA-D3E59955DCB5}" presName="linNode" presStyleCnt="0"/>
      <dgm:spPr/>
    </dgm:pt>
    <dgm:pt modelId="{EB93A964-1D0E-4302-9C42-3FB464028D09}" type="pres">
      <dgm:prSet presAssocID="{9558C933-6A20-4A85-B8CA-D3E59955DCB5}" presName="parTx" presStyleLbl="revTx" presStyleIdx="0" presStyleCnt="1" custScaleX="114916" custScaleY="182736">
        <dgm:presLayoutVars>
          <dgm:chMax val="1"/>
          <dgm:bulletEnabled val="1"/>
        </dgm:presLayoutVars>
      </dgm:prSet>
      <dgm:spPr/>
      <dgm:t>
        <a:bodyPr/>
        <a:lstStyle/>
        <a:p>
          <a:endParaRPr lang="zh-TW" altLang="en-US"/>
        </a:p>
      </dgm:t>
    </dgm:pt>
    <dgm:pt modelId="{2B9CF9A4-778B-4669-8A49-2061CF5915B7}" type="pres">
      <dgm:prSet presAssocID="{9558C933-6A20-4A85-B8CA-D3E59955DCB5}" presName="bracket" presStyleLbl="parChTrans1D1" presStyleIdx="0" presStyleCnt="1" custScaleX="130992" custScaleY="868724" custLinFactNeighborX="-66256" custLinFactNeighborY="-13153"/>
      <dgm:spPr>
        <a:ln w="63500">
          <a:solidFill>
            <a:srgbClr val="0070C0"/>
          </a:solidFill>
        </a:ln>
      </dgm:spPr>
    </dgm:pt>
    <dgm:pt modelId="{D0EB9157-38D6-4B6C-9186-7FD3861E8DCB}" type="pres">
      <dgm:prSet presAssocID="{9558C933-6A20-4A85-B8CA-D3E59955DCB5}" presName="spH" presStyleCnt="0"/>
      <dgm:spPr/>
    </dgm:pt>
    <dgm:pt modelId="{689922C4-922A-4D8D-8196-DF854FBF55AB}" type="pres">
      <dgm:prSet presAssocID="{9558C933-6A20-4A85-B8CA-D3E59955DCB5}" presName="desTx" presStyleLbl="node1" presStyleIdx="0" presStyleCnt="1" custScaleX="113382" custScaleY="900938" custLinFactX="-456" custLinFactNeighborX="-100000" custLinFactNeighborY="-9632">
        <dgm:presLayoutVars>
          <dgm:bulletEnabled val="1"/>
        </dgm:presLayoutVars>
      </dgm:prSet>
      <dgm:spPr/>
      <dgm:t>
        <a:bodyPr/>
        <a:lstStyle/>
        <a:p>
          <a:endParaRPr lang="zh-TW" altLang="en-US"/>
        </a:p>
      </dgm:t>
    </dgm:pt>
  </dgm:ptLst>
  <dgm:cxnLst>
    <dgm:cxn modelId="{7DF818D3-5908-419B-A531-D46BB199DA8B}" srcId="{842AEB69-BE1C-450A-B419-808A795DC566}" destId="{9558C933-6A20-4A85-B8CA-D3E59955DCB5}" srcOrd="0" destOrd="0" parTransId="{E58BC9D8-13FE-47A5-94CB-78EBE6A9190E}" sibTransId="{CCA1E22B-F723-4202-B6ED-1C19A741BEDE}"/>
    <dgm:cxn modelId="{8435A97D-1AF8-4162-9B2A-E333770F1EC7}" type="presOf" srcId="{842AEB69-BE1C-450A-B419-808A795DC566}" destId="{57E6AE42-41FC-4F74-B74C-B1CB2843BF19}" srcOrd="0" destOrd="0" presId="urn:diagrams.loki3.com/BracketList+Icon"/>
    <dgm:cxn modelId="{53418B67-1FA0-4582-843D-AF581F2073D6}" type="presOf" srcId="{9558C933-6A20-4A85-B8CA-D3E59955DCB5}" destId="{EB93A964-1D0E-4302-9C42-3FB464028D09}" srcOrd="0" destOrd="0" presId="urn:diagrams.loki3.com/BracketList+Icon"/>
    <dgm:cxn modelId="{28CA166B-00BE-4874-8FD5-4CDEF8FE41FC}" type="presOf" srcId="{02CB4F26-4D45-45DD-A40D-4529B1D026FE}" destId="{689922C4-922A-4D8D-8196-DF854FBF55AB}" srcOrd="0" destOrd="0" presId="urn:diagrams.loki3.com/BracketList+Icon"/>
    <dgm:cxn modelId="{6AC51E91-38D6-4E6E-9C28-DFBCA6B2FAF2}" srcId="{9558C933-6A20-4A85-B8CA-D3E59955DCB5}" destId="{02CB4F26-4D45-45DD-A40D-4529B1D026FE}" srcOrd="0" destOrd="0" parTransId="{609DBFAC-D7E8-496C-884A-D78F48EA7404}" sibTransId="{5AFC5D4C-0B0E-4A38-A34E-FC2F4E1B9FB4}"/>
    <dgm:cxn modelId="{AB256A74-4E27-4CF5-8296-09752372BCAE}" type="presParOf" srcId="{57E6AE42-41FC-4F74-B74C-B1CB2843BF19}" destId="{0CECE0E9-9DC9-4A6E-A332-271D8B519F08}" srcOrd="0" destOrd="0" presId="urn:diagrams.loki3.com/BracketList+Icon"/>
    <dgm:cxn modelId="{F9E61DFB-53DD-4D0B-920E-FF759A9BF2FE}" type="presParOf" srcId="{0CECE0E9-9DC9-4A6E-A332-271D8B519F08}" destId="{EB93A964-1D0E-4302-9C42-3FB464028D09}" srcOrd="0" destOrd="0" presId="urn:diagrams.loki3.com/BracketList+Icon"/>
    <dgm:cxn modelId="{55DF6AC5-7677-47D4-9C6B-7BE017091474}" type="presParOf" srcId="{0CECE0E9-9DC9-4A6E-A332-271D8B519F08}" destId="{2B9CF9A4-778B-4669-8A49-2061CF5915B7}" srcOrd="1" destOrd="0" presId="urn:diagrams.loki3.com/BracketList+Icon"/>
    <dgm:cxn modelId="{8E7FDBD9-1CCA-4C42-9DB5-7C9A6EAB9E31}" type="presParOf" srcId="{0CECE0E9-9DC9-4A6E-A332-271D8B519F08}" destId="{D0EB9157-38D6-4B6C-9186-7FD3861E8DCB}" srcOrd="2" destOrd="0" presId="urn:diagrams.loki3.com/BracketList+Icon"/>
    <dgm:cxn modelId="{4F75ED14-D3EB-4DF2-B4D4-34119248848F}" type="presParOf" srcId="{0CECE0E9-9DC9-4A6E-A332-271D8B519F08}" destId="{689922C4-922A-4D8D-8196-DF854FBF55AB}" srcOrd="3" destOrd="0" presId="urn:diagrams.loki3.com/BracketList+Icon"/>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D2CFAB6-B637-4371-9837-AB8BBE51B1B3}"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TW" altLang="en-US"/>
        </a:p>
      </dgm:t>
    </dgm:pt>
    <dgm:pt modelId="{33DA7B17-0487-43F8-86A7-1AB1635BE7DF}">
      <dgm:prSet custT="1"/>
      <dgm:spPr>
        <a:gradFill rotWithShape="0">
          <a:gsLst>
            <a:gs pos="0">
              <a:srgbClr val="CCCCFF"/>
            </a:gs>
            <a:gs pos="100000">
              <a:srgbClr val="CCCCFF"/>
            </a:gs>
          </a:gsLst>
          <a:lin ang="5400000" scaled="0"/>
        </a:gradFill>
      </dgm:spPr>
      <dgm:t>
        <a:bodyPr/>
        <a:lstStyle/>
        <a:p>
          <a:pPr rtl="0"/>
          <a:r>
            <a:rPr lang="en-US" altLang="zh-TW" sz="1800" dirty="0" smtClean="0">
              <a:solidFill>
                <a:srgbClr val="0033CC"/>
              </a:solidFill>
            </a:rPr>
            <a:t>Assist foreign companies in their investment in Taiwan</a:t>
          </a:r>
          <a:endParaRPr lang="zh-TW" sz="1800" dirty="0">
            <a:solidFill>
              <a:srgbClr val="0033CC"/>
            </a:solidFill>
          </a:endParaRPr>
        </a:p>
      </dgm:t>
    </dgm:pt>
    <dgm:pt modelId="{4AB5D99D-3492-4925-85E0-AEC207CC27F3}" type="parTrans" cxnId="{A6F9220A-32AF-4DAB-AD40-9773E20AD2E5}">
      <dgm:prSet/>
      <dgm:spPr/>
      <dgm:t>
        <a:bodyPr/>
        <a:lstStyle/>
        <a:p>
          <a:endParaRPr lang="zh-TW" altLang="en-US"/>
        </a:p>
      </dgm:t>
    </dgm:pt>
    <dgm:pt modelId="{DD22F260-724C-48D9-92A3-7191B2272A7C}" type="sibTrans" cxnId="{A6F9220A-32AF-4DAB-AD40-9773E20AD2E5}">
      <dgm:prSet/>
      <dgm:spPr/>
      <dgm:t>
        <a:bodyPr/>
        <a:lstStyle/>
        <a:p>
          <a:endParaRPr lang="zh-TW" altLang="en-US"/>
        </a:p>
      </dgm:t>
    </dgm:pt>
    <dgm:pt modelId="{E23173E0-FD4E-4BEF-B900-267AD2AECDDD}">
      <dgm:prSet custT="1"/>
      <dgm:spPr>
        <a:gradFill rotWithShape="0">
          <a:gsLst>
            <a:gs pos="0">
              <a:srgbClr val="CCCCFF"/>
            </a:gs>
            <a:gs pos="100000">
              <a:srgbClr val="CCCCFF"/>
            </a:gs>
          </a:gsLst>
          <a:lin ang="5400000" scaled="0"/>
        </a:gradFill>
      </dgm:spPr>
      <dgm:t>
        <a:bodyPr/>
        <a:lstStyle/>
        <a:p>
          <a:pPr rtl="0"/>
          <a:r>
            <a:rPr lang="en-US" altLang="zh-TW" sz="1800" dirty="0" smtClean="0">
              <a:solidFill>
                <a:srgbClr val="0033CC"/>
              </a:solidFill>
            </a:rPr>
            <a:t>Assist in incorporation of companies in Taiwan</a:t>
          </a:r>
          <a:endParaRPr lang="zh-TW" sz="1800" dirty="0">
            <a:solidFill>
              <a:srgbClr val="0033CC"/>
            </a:solidFill>
          </a:endParaRPr>
        </a:p>
      </dgm:t>
    </dgm:pt>
    <dgm:pt modelId="{C9CC7CA7-ABB7-4428-B788-4F4948D9F35F}" type="parTrans" cxnId="{48B7174D-E0DA-42AD-B616-6479035BEB9C}">
      <dgm:prSet/>
      <dgm:spPr/>
      <dgm:t>
        <a:bodyPr/>
        <a:lstStyle/>
        <a:p>
          <a:endParaRPr lang="zh-TW" altLang="en-US"/>
        </a:p>
      </dgm:t>
    </dgm:pt>
    <dgm:pt modelId="{5BA9439E-99D8-45DC-9152-D2B165EFF0AB}" type="sibTrans" cxnId="{48B7174D-E0DA-42AD-B616-6479035BEB9C}">
      <dgm:prSet/>
      <dgm:spPr/>
      <dgm:t>
        <a:bodyPr/>
        <a:lstStyle/>
        <a:p>
          <a:endParaRPr lang="zh-TW" altLang="en-US"/>
        </a:p>
      </dgm:t>
    </dgm:pt>
    <dgm:pt modelId="{82FC15A9-001B-4901-87DD-4F991899BD84}">
      <dgm:prSet custT="1"/>
      <dgm:spPr>
        <a:gradFill rotWithShape="0">
          <a:gsLst>
            <a:gs pos="0">
              <a:srgbClr val="CCCCFF"/>
            </a:gs>
            <a:gs pos="100000">
              <a:srgbClr val="CCCCFF"/>
            </a:gs>
          </a:gsLst>
          <a:lin ang="5400000" scaled="0"/>
        </a:gradFill>
      </dgm:spPr>
      <dgm:t>
        <a:bodyPr/>
        <a:lstStyle/>
        <a:p>
          <a:pPr rtl="0"/>
          <a:r>
            <a:rPr lang="en-US" altLang="zh-TW" sz="1800" dirty="0" smtClean="0">
              <a:solidFill>
                <a:srgbClr val="0033CC"/>
              </a:solidFill>
            </a:rPr>
            <a:t>Merger &amp; Acquisition</a:t>
          </a:r>
          <a:endParaRPr lang="zh-TW" sz="1800" dirty="0">
            <a:solidFill>
              <a:srgbClr val="0033CC"/>
            </a:solidFill>
          </a:endParaRPr>
        </a:p>
      </dgm:t>
    </dgm:pt>
    <dgm:pt modelId="{4AAFF2F0-2AA8-407D-95F5-1A357BED8BCC}" type="parTrans" cxnId="{80C1C4B7-9BF6-45A7-9AE5-18E56C798819}">
      <dgm:prSet/>
      <dgm:spPr/>
      <dgm:t>
        <a:bodyPr/>
        <a:lstStyle/>
        <a:p>
          <a:endParaRPr lang="zh-TW" altLang="en-US"/>
        </a:p>
      </dgm:t>
    </dgm:pt>
    <dgm:pt modelId="{00C40B04-454A-4F8D-B7FA-93CD9AE97441}" type="sibTrans" cxnId="{80C1C4B7-9BF6-45A7-9AE5-18E56C798819}">
      <dgm:prSet/>
      <dgm:spPr/>
      <dgm:t>
        <a:bodyPr/>
        <a:lstStyle/>
        <a:p>
          <a:endParaRPr lang="zh-TW" altLang="en-US"/>
        </a:p>
      </dgm:t>
    </dgm:pt>
    <dgm:pt modelId="{3AF490A6-FE1C-4F86-9F83-D85A2970997D}">
      <dgm:prSet custT="1"/>
      <dgm:spPr>
        <a:gradFill rotWithShape="0">
          <a:gsLst>
            <a:gs pos="0">
              <a:srgbClr val="CCCCFF"/>
            </a:gs>
            <a:gs pos="100000">
              <a:srgbClr val="CCCCFF"/>
            </a:gs>
          </a:gsLst>
          <a:lin ang="5400000" scaled="0"/>
        </a:gradFill>
      </dgm:spPr>
      <dgm:t>
        <a:bodyPr/>
        <a:lstStyle/>
        <a:p>
          <a:pPr rtl="0"/>
          <a:r>
            <a:rPr lang="en-US" sz="1800" dirty="0" smtClean="0">
              <a:solidFill>
                <a:srgbClr val="0033CC"/>
              </a:solidFill>
            </a:rPr>
            <a:t>Apply for offering and sale of domestic and offshore funds</a:t>
          </a:r>
          <a:endParaRPr lang="zh-TW" sz="1800" dirty="0">
            <a:solidFill>
              <a:srgbClr val="0033CC"/>
            </a:solidFill>
          </a:endParaRPr>
        </a:p>
      </dgm:t>
    </dgm:pt>
    <dgm:pt modelId="{8A44FA10-1C98-4376-881C-710A7BBAF76C}" type="parTrans" cxnId="{B1291351-4DCC-42AF-91B9-E4AFB2030C1A}">
      <dgm:prSet/>
      <dgm:spPr/>
      <dgm:t>
        <a:bodyPr/>
        <a:lstStyle/>
        <a:p>
          <a:endParaRPr lang="zh-TW" altLang="en-US"/>
        </a:p>
      </dgm:t>
    </dgm:pt>
    <dgm:pt modelId="{4492F69F-2889-4EB9-8AEB-80677C93E9D9}" type="sibTrans" cxnId="{B1291351-4DCC-42AF-91B9-E4AFB2030C1A}">
      <dgm:prSet/>
      <dgm:spPr/>
      <dgm:t>
        <a:bodyPr/>
        <a:lstStyle/>
        <a:p>
          <a:endParaRPr lang="zh-TW" altLang="en-US"/>
        </a:p>
      </dgm:t>
    </dgm:pt>
    <dgm:pt modelId="{04B2D79F-1528-48AA-B190-097BB6B4B2F1}">
      <dgm:prSet custT="1"/>
      <dgm:spPr>
        <a:gradFill rotWithShape="0">
          <a:gsLst>
            <a:gs pos="0">
              <a:srgbClr val="CCCCFF"/>
            </a:gs>
            <a:gs pos="100000">
              <a:srgbClr val="CCCCFF"/>
            </a:gs>
          </a:gsLst>
          <a:lin ang="5400000" scaled="0"/>
        </a:gradFill>
      </dgm:spPr>
      <dgm:t>
        <a:bodyPr/>
        <a:lstStyle/>
        <a:p>
          <a:pPr rtl="0"/>
          <a:r>
            <a:rPr lang="en-US" altLang="zh-TW" sz="1800" dirty="0" smtClean="0">
              <a:solidFill>
                <a:srgbClr val="0033CC"/>
              </a:solidFill>
            </a:rPr>
            <a:t>Construction disputes</a:t>
          </a:r>
          <a:endParaRPr lang="zh-TW" sz="1800" dirty="0">
            <a:solidFill>
              <a:srgbClr val="0033CC"/>
            </a:solidFill>
          </a:endParaRPr>
        </a:p>
      </dgm:t>
    </dgm:pt>
    <dgm:pt modelId="{283F62A7-6D43-4585-BF16-0A45D7D88884}" type="parTrans" cxnId="{2B872E08-8F6F-4DDB-AA7A-8D75C66E71E4}">
      <dgm:prSet/>
      <dgm:spPr/>
      <dgm:t>
        <a:bodyPr/>
        <a:lstStyle/>
        <a:p>
          <a:endParaRPr lang="zh-TW" altLang="en-US"/>
        </a:p>
      </dgm:t>
    </dgm:pt>
    <dgm:pt modelId="{758EBDB4-7D9C-4DF5-B435-281BBAB40668}" type="sibTrans" cxnId="{2B872E08-8F6F-4DDB-AA7A-8D75C66E71E4}">
      <dgm:prSet/>
      <dgm:spPr/>
      <dgm:t>
        <a:bodyPr/>
        <a:lstStyle/>
        <a:p>
          <a:endParaRPr lang="zh-TW" altLang="en-US"/>
        </a:p>
      </dgm:t>
    </dgm:pt>
    <dgm:pt modelId="{7EED816F-F7DF-4EBA-AA23-9303634AFEE3}">
      <dgm:prSet custT="1"/>
      <dgm:spPr>
        <a:gradFill rotWithShape="0">
          <a:gsLst>
            <a:gs pos="0">
              <a:srgbClr val="CCCCFF"/>
            </a:gs>
            <a:gs pos="100000">
              <a:srgbClr val="CCCCFF"/>
            </a:gs>
          </a:gsLst>
          <a:lin ang="5400000" scaled="0"/>
        </a:gradFill>
      </dgm:spPr>
      <dgm:t>
        <a:bodyPr/>
        <a:lstStyle/>
        <a:p>
          <a:pPr rtl="0">
            <a:lnSpc>
              <a:spcPct val="100000"/>
            </a:lnSpc>
            <a:spcAft>
              <a:spcPts val="0"/>
            </a:spcAft>
          </a:pPr>
          <a:r>
            <a:rPr lang="en-US" altLang="zh-TW" sz="1800" dirty="0" smtClean="0">
              <a:solidFill>
                <a:srgbClr val="0033CC"/>
              </a:solidFill>
            </a:rPr>
            <a:t>Arbitration &amp; Mediation</a:t>
          </a:r>
          <a:endParaRPr lang="zh-TW" sz="1800" dirty="0">
            <a:solidFill>
              <a:srgbClr val="0033CC"/>
            </a:solidFill>
          </a:endParaRPr>
        </a:p>
      </dgm:t>
    </dgm:pt>
    <dgm:pt modelId="{D30B1EF5-BBA5-4D51-9182-2F0009D95E9C}" type="parTrans" cxnId="{3AB977A6-EE97-45A6-B52A-FBCAAB28CFF9}">
      <dgm:prSet/>
      <dgm:spPr/>
      <dgm:t>
        <a:bodyPr/>
        <a:lstStyle/>
        <a:p>
          <a:endParaRPr lang="zh-TW" altLang="en-US"/>
        </a:p>
      </dgm:t>
    </dgm:pt>
    <dgm:pt modelId="{D004077C-8FE1-4D4F-9AD5-AFC773C3F0E8}" type="sibTrans" cxnId="{3AB977A6-EE97-45A6-B52A-FBCAAB28CFF9}">
      <dgm:prSet/>
      <dgm:spPr/>
      <dgm:t>
        <a:bodyPr/>
        <a:lstStyle/>
        <a:p>
          <a:endParaRPr lang="zh-TW" altLang="en-US"/>
        </a:p>
      </dgm:t>
    </dgm:pt>
    <dgm:pt modelId="{2D29A38D-9D11-42AD-9B38-3E8901F74DBB}">
      <dgm:prSet custT="1"/>
      <dgm:spPr>
        <a:gradFill rotWithShape="0">
          <a:gsLst>
            <a:gs pos="0">
              <a:srgbClr val="CCCCFF"/>
            </a:gs>
            <a:gs pos="100000">
              <a:srgbClr val="CCCCFF"/>
            </a:gs>
          </a:gsLst>
          <a:lin ang="5400000" scaled="0"/>
        </a:gradFill>
      </dgm:spPr>
      <dgm:t>
        <a:bodyPr/>
        <a:lstStyle/>
        <a:p>
          <a:pPr rtl="0"/>
          <a:r>
            <a:rPr lang="en-US" altLang="zh-TW" sz="1800" dirty="0" smtClean="0">
              <a:solidFill>
                <a:srgbClr val="0033CC"/>
              </a:solidFill>
            </a:rPr>
            <a:t>Civil &amp; Criminal litigations</a:t>
          </a:r>
          <a:endParaRPr lang="zh-TW" sz="1800" dirty="0">
            <a:solidFill>
              <a:srgbClr val="0033CC"/>
            </a:solidFill>
          </a:endParaRPr>
        </a:p>
      </dgm:t>
    </dgm:pt>
    <dgm:pt modelId="{312341C4-E65E-442D-ACFF-5E307CAA9F3D}" type="parTrans" cxnId="{0B76EA02-76E7-4F03-80C3-F22C941249B4}">
      <dgm:prSet/>
      <dgm:spPr/>
      <dgm:t>
        <a:bodyPr/>
        <a:lstStyle/>
        <a:p>
          <a:endParaRPr lang="zh-TW" altLang="en-US"/>
        </a:p>
      </dgm:t>
    </dgm:pt>
    <dgm:pt modelId="{3ABA07C0-7E56-4876-9F0B-4DD9B1729F67}" type="sibTrans" cxnId="{0B76EA02-76E7-4F03-80C3-F22C941249B4}">
      <dgm:prSet/>
      <dgm:spPr/>
      <dgm:t>
        <a:bodyPr/>
        <a:lstStyle/>
        <a:p>
          <a:endParaRPr lang="zh-TW" altLang="en-US"/>
        </a:p>
      </dgm:t>
    </dgm:pt>
    <dgm:pt modelId="{CCDCC111-E6BB-4863-B424-0A1DEF298B9F}">
      <dgm:prSet/>
      <dgm:spPr/>
      <dgm:t>
        <a:bodyPr/>
        <a:lstStyle/>
        <a:p>
          <a:endParaRPr lang="zh-TW" altLang="en-US"/>
        </a:p>
      </dgm:t>
    </dgm:pt>
    <dgm:pt modelId="{9242A67F-BE46-410C-A8CD-5C9EDD1384EF}" type="parTrans" cxnId="{98D7C239-8E27-4B62-82D0-7D512AF65B19}">
      <dgm:prSet/>
      <dgm:spPr/>
      <dgm:t>
        <a:bodyPr/>
        <a:lstStyle/>
        <a:p>
          <a:endParaRPr lang="zh-TW" altLang="en-US"/>
        </a:p>
      </dgm:t>
    </dgm:pt>
    <dgm:pt modelId="{9D416CE7-80A2-4092-8245-A9FA79A209BC}" type="sibTrans" cxnId="{98D7C239-8E27-4B62-82D0-7D512AF65B19}">
      <dgm:prSet/>
      <dgm:spPr/>
      <dgm:t>
        <a:bodyPr/>
        <a:lstStyle/>
        <a:p>
          <a:endParaRPr lang="zh-TW" altLang="en-US"/>
        </a:p>
      </dgm:t>
    </dgm:pt>
    <dgm:pt modelId="{DB7F8930-FD57-447C-AF24-B1F0EC2C1DF3}" type="pres">
      <dgm:prSet presAssocID="{6D2CFAB6-B637-4371-9837-AB8BBE51B1B3}" presName="Name0" presStyleCnt="0">
        <dgm:presLayoutVars>
          <dgm:chMax val="7"/>
          <dgm:chPref val="7"/>
          <dgm:dir/>
        </dgm:presLayoutVars>
      </dgm:prSet>
      <dgm:spPr/>
      <dgm:t>
        <a:bodyPr/>
        <a:lstStyle/>
        <a:p>
          <a:endParaRPr lang="zh-TW" altLang="en-US"/>
        </a:p>
      </dgm:t>
    </dgm:pt>
    <dgm:pt modelId="{1F024EE9-A710-4459-BCE7-6BC7D3B7EF17}" type="pres">
      <dgm:prSet presAssocID="{6D2CFAB6-B637-4371-9837-AB8BBE51B1B3}" presName="Name1" presStyleCnt="0"/>
      <dgm:spPr/>
    </dgm:pt>
    <dgm:pt modelId="{DA4CFFED-664C-4B91-BED2-4FB91E3C80B4}" type="pres">
      <dgm:prSet presAssocID="{6D2CFAB6-B637-4371-9837-AB8BBE51B1B3}" presName="cycle" presStyleCnt="0"/>
      <dgm:spPr/>
    </dgm:pt>
    <dgm:pt modelId="{53AF0D72-6834-4310-B55D-47A263069857}" type="pres">
      <dgm:prSet presAssocID="{6D2CFAB6-B637-4371-9837-AB8BBE51B1B3}" presName="srcNode" presStyleLbl="node1" presStyleIdx="0" presStyleCnt="7"/>
      <dgm:spPr/>
    </dgm:pt>
    <dgm:pt modelId="{83F17146-C0DC-47CF-A9C8-73BE83857AFF}" type="pres">
      <dgm:prSet presAssocID="{6D2CFAB6-B637-4371-9837-AB8BBE51B1B3}" presName="conn" presStyleLbl="parChTrans1D2" presStyleIdx="0" presStyleCnt="1" custScaleX="102142" custScaleY="99125"/>
      <dgm:spPr/>
      <dgm:t>
        <a:bodyPr/>
        <a:lstStyle/>
        <a:p>
          <a:endParaRPr lang="zh-TW" altLang="en-US"/>
        </a:p>
      </dgm:t>
    </dgm:pt>
    <dgm:pt modelId="{B84A0A8F-6475-428C-B723-AB7EBCC36CAA}" type="pres">
      <dgm:prSet presAssocID="{6D2CFAB6-B637-4371-9837-AB8BBE51B1B3}" presName="extraNode" presStyleLbl="node1" presStyleIdx="0" presStyleCnt="7"/>
      <dgm:spPr/>
    </dgm:pt>
    <dgm:pt modelId="{0A6B735F-350C-47F2-8D3E-241FA193EC7F}" type="pres">
      <dgm:prSet presAssocID="{6D2CFAB6-B637-4371-9837-AB8BBE51B1B3}" presName="dstNode" presStyleLbl="node1" presStyleIdx="0" presStyleCnt="7"/>
      <dgm:spPr/>
    </dgm:pt>
    <dgm:pt modelId="{BE494333-4C9A-4027-925D-C481A3415549}" type="pres">
      <dgm:prSet presAssocID="{33DA7B17-0487-43F8-86A7-1AB1635BE7DF}" presName="text_1" presStyleLbl="node1" presStyleIdx="0" presStyleCnt="7" custLinFactNeighborX="307" custLinFactNeighborY="-10295">
        <dgm:presLayoutVars>
          <dgm:bulletEnabled val="1"/>
        </dgm:presLayoutVars>
      </dgm:prSet>
      <dgm:spPr/>
      <dgm:t>
        <a:bodyPr/>
        <a:lstStyle/>
        <a:p>
          <a:endParaRPr lang="zh-TW" altLang="en-US"/>
        </a:p>
      </dgm:t>
    </dgm:pt>
    <dgm:pt modelId="{587E78C0-6D35-4DF3-9103-7A47F89E0047}" type="pres">
      <dgm:prSet presAssocID="{33DA7B17-0487-43F8-86A7-1AB1635BE7DF}" presName="accent_1" presStyleCnt="0"/>
      <dgm:spPr/>
    </dgm:pt>
    <dgm:pt modelId="{D96514E3-2006-4133-B1B2-68A3CFE9C677}" type="pres">
      <dgm:prSet presAssocID="{33DA7B17-0487-43F8-86A7-1AB1635BE7DF}" presName="accentRepeatNode" presStyleLbl="solidFgAcc1" presStyleIdx="0" presStyleCnt="7"/>
      <dgm:spPr>
        <a:ln>
          <a:solidFill>
            <a:srgbClr val="00B0F0"/>
          </a:solidFill>
        </a:ln>
      </dgm:spPr>
    </dgm:pt>
    <dgm:pt modelId="{CAF8A79D-0395-4FFA-B2AE-2C9D18A44ABC}" type="pres">
      <dgm:prSet presAssocID="{E23173E0-FD4E-4BEF-B900-267AD2AECDDD}" presName="text_2" presStyleLbl="node1" presStyleIdx="1" presStyleCnt="7" custScaleX="99908" custScaleY="99881" custLinFactNeighborX="399" custLinFactNeighborY="-13908">
        <dgm:presLayoutVars>
          <dgm:bulletEnabled val="1"/>
        </dgm:presLayoutVars>
      </dgm:prSet>
      <dgm:spPr/>
      <dgm:t>
        <a:bodyPr/>
        <a:lstStyle/>
        <a:p>
          <a:endParaRPr lang="zh-TW" altLang="en-US"/>
        </a:p>
      </dgm:t>
    </dgm:pt>
    <dgm:pt modelId="{465C0491-98EC-4FA3-BC3A-5DD06743792B}" type="pres">
      <dgm:prSet presAssocID="{E23173E0-FD4E-4BEF-B900-267AD2AECDDD}" presName="accent_2" presStyleCnt="0"/>
      <dgm:spPr/>
    </dgm:pt>
    <dgm:pt modelId="{ED4E2F5A-13FC-42AA-95FF-523782F7263C}" type="pres">
      <dgm:prSet presAssocID="{E23173E0-FD4E-4BEF-B900-267AD2AECDDD}" presName="accentRepeatNode" presStyleLbl="solidFgAcc1" presStyleIdx="1" presStyleCnt="7" custLinFactNeighborY="-18203"/>
      <dgm:spPr>
        <a:ln>
          <a:solidFill>
            <a:srgbClr val="00B0F0"/>
          </a:solidFill>
        </a:ln>
      </dgm:spPr>
    </dgm:pt>
    <dgm:pt modelId="{A6A9811C-D267-4FFD-9B1A-F3925FFAA9D3}" type="pres">
      <dgm:prSet presAssocID="{82FC15A9-001B-4901-87DD-4F991899BD84}" presName="text_3" presStyleLbl="node1" presStyleIdx="2" presStyleCnt="7" custScaleX="100259" custScaleY="99881">
        <dgm:presLayoutVars>
          <dgm:bulletEnabled val="1"/>
        </dgm:presLayoutVars>
      </dgm:prSet>
      <dgm:spPr/>
      <dgm:t>
        <a:bodyPr/>
        <a:lstStyle/>
        <a:p>
          <a:endParaRPr lang="zh-TW" altLang="en-US"/>
        </a:p>
      </dgm:t>
    </dgm:pt>
    <dgm:pt modelId="{44D2E0DF-57A9-42D2-8C97-E7112746C4E2}" type="pres">
      <dgm:prSet presAssocID="{82FC15A9-001B-4901-87DD-4F991899BD84}" presName="accent_3" presStyleCnt="0"/>
      <dgm:spPr/>
    </dgm:pt>
    <dgm:pt modelId="{050B4AD3-E66C-4DC7-9D6E-C02B7503A143}" type="pres">
      <dgm:prSet presAssocID="{82FC15A9-001B-4901-87DD-4F991899BD84}" presName="accentRepeatNode" presStyleLbl="solidFgAcc1" presStyleIdx="2" presStyleCnt="7"/>
      <dgm:spPr>
        <a:ln>
          <a:solidFill>
            <a:srgbClr val="00B0F0"/>
          </a:solidFill>
        </a:ln>
      </dgm:spPr>
    </dgm:pt>
    <dgm:pt modelId="{45C0E81C-466A-46F3-9BBE-F831781CAD80}" type="pres">
      <dgm:prSet presAssocID="{3AF490A6-FE1C-4F86-9F83-D85A2970997D}" presName="text_4" presStyleLbl="node1" presStyleIdx="3" presStyleCnt="7" custScaleY="100000" custLinFactNeighborX="287" custLinFactNeighborY="-7211">
        <dgm:presLayoutVars>
          <dgm:bulletEnabled val="1"/>
        </dgm:presLayoutVars>
      </dgm:prSet>
      <dgm:spPr/>
      <dgm:t>
        <a:bodyPr/>
        <a:lstStyle/>
        <a:p>
          <a:endParaRPr lang="zh-TW" altLang="en-US"/>
        </a:p>
      </dgm:t>
    </dgm:pt>
    <dgm:pt modelId="{6C9FEA20-FFEC-4FAD-9D0D-42097A48EBA7}" type="pres">
      <dgm:prSet presAssocID="{3AF490A6-FE1C-4F86-9F83-D85A2970997D}" presName="accent_4" presStyleCnt="0"/>
      <dgm:spPr/>
    </dgm:pt>
    <dgm:pt modelId="{498E74D4-0B6E-4491-8552-D18CF53A8F1D}" type="pres">
      <dgm:prSet presAssocID="{3AF490A6-FE1C-4F86-9F83-D85A2970997D}" presName="accentRepeatNode" presStyleLbl="solidFgAcc1" presStyleIdx="3" presStyleCnt="7"/>
      <dgm:spPr>
        <a:ln>
          <a:solidFill>
            <a:srgbClr val="00B0F0"/>
          </a:solidFill>
        </a:ln>
      </dgm:spPr>
    </dgm:pt>
    <dgm:pt modelId="{D3E42AA3-2BA1-425D-8F1A-98A70B4B65D5}" type="pres">
      <dgm:prSet presAssocID="{04B2D79F-1528-48AA-B190-097BB6B4B2F1}" presName="text_5" presStyleLbl="node1" presStyleIdx="4" presStyleCnt="7" custLinFactNeighborY="-9732">
        <dgm:presLayoutVars>
          <dgm:bulletEnabled val="1"/>
        </dgm:presLayoutVars>
      </dgm:prSet>
      <dgm:spPr/>
      <dgm:t>
        <a:bodyPr/>
        <a:lstStyle/>
        <a:p>
          <a:endParaRPr lang="zh-TW" altLang="en-US"/>
        </a:p>
      </dgm:t>
    </dgm:pt>
    <dgm:pt modelId="{AD2BACAA-45AD-4A7C-99D2-43955276FDDE}" type="pres">
      <dgm:prSet presAssocID="{04B2D79F-1528-48AA-B190-097BB6B4B2F1}" presName="accent_5" presStyleCnt="0"/>
      <dgm:spPr/>
    </dgm:pt>
    <dgm:pt modelId="{5B1FFD28-ED43-4DD0-943D-A1B70B3F17CB}" type="pres">
      <dgm:prSet presAssocID="{04B2D79F-1528-48AA-B190-097BB6B4B2F1}" presName="accentRepeatNode" presStyleLbl="solidFgAcc1" presStyleIdx="4" presStyleCnt="7" custLinFactNeighborY="-10470"/>
      <dgm:spPr>
        <a:ln>
          <a:solidFill>
            <a:srgbClr val="00B0F0"/>
          </a:solidFill>
        </a:ln>
      </dgm:spPr>
    </dgm:pt>
    <dgm:pt modelId="{8B290DF1-8465-4674-9B8F-67516AEFE88B}" type="pres">
      <dgm:prSet presAssocID="{7EED816F-F7DF-4EBA-AA23-9303634AFEE3}" presName="text_6" presStyleLbl="node1" presStyleIdx="5" presStyleCnt="7" custScaleY="99881" custLinFactNeighborY="-1527">
        <dgm:presLayoutVars>
          <dgm:bulletEnabled val="1"/>
        </dgm:presLayoutVars>
      </dgm:prSet>
      <dgm:spPr/>
      <dgm:t>
        <a:bodyPr/>
        <a:lstStyle/>
        <a:p>
          <a:endParaRPr lang="zh-TW" altLang="en-US"/>
        </a:p>
      </dgm:t>
    </dgm:pt>
    <dgm:pt modelId="{16D6FA9F-EB06-47AD-805E-C5BB2A269369}" type="pres">
      <dgm:prSet presAssocID="{7EED816F-F7DF-4EBA-AA23-9303634AFEE3}" presName="accent_6" presStyleCnt="0"/>
      <dgm:spPr/>
    </dgm:pt>
    <dgm:pt modelId="{3412C9B4-9043-41E9-A947-0721A8DE1444}" type="pres">
      <dgm:prSet presAssocID="{7EED816F-F7DF-4EBA-AA23-9303634AFEE3}" presName="accentRepeatNode" presStyleLbl="solidFgAcc1" presStyleIdx="5" presStyleCnt="7" custLinFactNeighborY="-16290"/>
      <dgm:spPr>
        <a:ln>
          <a:solidFill>
            <a:srgbClr val="00B0F0"/>
          </a:solidFill>
        </a:ln>
      </dgm:spPr>
    </dgm:pt>
    <dgm:pt modelId="{56F4B8B4-5C63-4A36-816D-196CAD9D9960}" type="pres">
      <dgm:prSet presAssocID="{2D29A38D-9D11-42AD-9B38-3E8901F74DBB}" presName="text_7" presStyleLbl="node1" presStyleIdx="6" presStyleCnt="7" custScaleY="99881" custLinFactNeighborY="15856">
        <dgm:presLayoutVars>
          <dgm:bulletEnabled val="1"/>
        </dgm:presLayoutVars>
      </dgm:prSet>
      <dgm:spPr/>
      <dgm:t>
        <a:bodyPr/>
        <a:lstStyle/>
        <a:p>
          <a:endParaRPr lang="zh-TW" altLang="en-US"/>
        </a:p>
      </dgm:t>
    </dgm:pt>
    <dgm:pt modelId="{46506EFA-4FEF-48FF-8E82-43E7291A95E0}" type="pres">
      <dgm:prSet presAssocID="{2D29A38D-9D11-42AD-9B38-3E8901F74DBB}" presName="accent_7" presStyleCnt="0"/>
      <dgm:spPr/>
    </dgm:pt>
    <dgm:pt modelId="{1AADAA44-9CEB-4B6F-95CA-C7DF15562703}" type="pres">
      <dgm:prSet presAssocID="{2D29A38D-9D11-42AD-9B38-3E8901F74DBB}" presName="accentRepeatNode" presStyleLbl="solidFgAcc1" presStyleIdx="6" presStyleCnt="7"/>
      <dgm:spPr>
        <a:ln>
          <a:solidFill>
            <a:srgbClr val="00B0F0"/>
          </a:solidFill>
        </a:ln>
      </dgm:spPr>
    </dgm:pt>
  </dgm:ptLst>
  <dgm:cxnLst>
    <dgm:cxn modelId="{D00BB5A0-27CE-4506-AB48-6E3A38EB9A60}" type="presOf" srcId="{2D29A38D-9D11-42AD-9B38-3E8901F74DBB}" destId="{56F4B8B4-5C63-4A36-816D-196CAD9D9960}" srcOrd="0" destOrd="0" presId="urn:microsoft.com/office/officeart/2008/layout/VerticalCurvedList"/>
    <dgm:cxn modelId="{493D676F-B571-44CF-A888-0879BB54DE5D}" type="presOf" srcId="{6D2CFAB6-B637-4371-9837-AB8BBE51B1B3}" destId="{DB7F8930-FD57-447C-AF24-B1F0EC2C1DF3}" srcOrd="0" destOrd="0" presId="urn:microsoft.com/office/officeart/2008/layout/VerticalCurvedList"/>
    <dgm:cxn modelId="{0D4DD6A8-AA32-4F6E-AC24-EBCC10221612}" type="presOf" srcId="{82FC15A9-001B-4901-87DD-4F991899BD84}" destId="{A6A9811C-D267-4FFD-9B1A-F3925FFAA9D3}" srcOrd="0" destOrd="0" presId="urn:microsoft.com/office/officeart/2008/layout/VerticalCurvedList"/>
    <dgm:cxn modelId="{0B76EA02-76E7-4F03-80C3-F22C941249B4}" srcId="{6D2CFAB6-B637-4371-9837-AB8BBE51B1B3}" destId="{2D29A38D-9D11-42AD-9B38-3E8901F74DBB}" srcOrd="6" destOrd="0" parTransId="{312341C4-E65E-442D-ACFF-5E307CAA9F3D}" sibTransId="{3ABA07C0-7E56-4876-9F0B-4DD9B1729F67}"/>
    <dgm:cxn modelId="{62114785-7371-45DE-B95F-0E7127763284}" type="presOf" srcId="{04B2D79F-1528-48AA-B190-097BB6B4B2F1}" destId="{D3E42AA3-2BA1-425D-8F1A-98A70B4B65D5}" srcOrd="0" destOrd="0" presId="urn:microsoft.com/office/officeart/2008/layout/VerticalCurvedList"/>
    <dgm:cxn modelId="{0791658A-9F7E-49F7-A987-73D31F5675F6}" type="presOf" srcId="{3AF490A6-FE1C-4F86-9F83-D85A2970997D}" destId="{45C0E81C-466A-46F3-9BBE-F831781CAD80}" srcOrd="0" destOrd="0" presId="urn:microsoft.com/office/officeart/2008/layout/VerticalCurvedList"/>
    <dgm:cxn modelId="{98D7C239-8E27-4B62-82D0-7D512AF65B19}" srcId="{6D2CFAB6-B637-4371-9837-AB8BBE51B1B3}" destId="{CCDCC111-E6BB-4863-B424-0A1DEF298B9F}" srcOrd="7" destOrd="0" parTransId="{9242A67F-BE46-410C-A8CD-5C9EDD1384EF}" sibTransId="{9D416CE7-80A2-4092-8245-A9FA79A209BC}"/>
    <dgm:cxn modelId="{4E74CC0D-62BD-4118-B1B6-DEEDE822E637}" type="presOf" srcId="{E23173E0-FD4E-4BEF-B900-267AD2AECDDD}" destId="{CAF8A79D-0395-4FFA-B2AE-2C9D18A44ABC}" srcOrd="0" destOrd="0" presId="urn:microsoft.com/office/officeart/2008/layout/VerticalCurvedList"/>
    <dgm:cxn modelId="{2B872E08-8F6F-4DDB-AA7A-8D75C66E71E4}" srcId="{6D2CFAB6-B637-4371-9837-AB8BBE51B1B3}" destId="{04B2D79F-1528-48AA-B190-097BB6B4B2F1}" srcOrd="4" destOrd="0" parTransId="{283F62A7-6D43-4585-BF16-0A45D7D88884}" sibTransId="{758EBDB4-7D9C-4DF5-B435-281BBAB40668}"/>
    <dgm:cxn modelId="{26FE7DEC-A9C7-42BA-92B5-E1A681FC85BC}" type="presOf" srcId="{33DA7B17-0487-43F8-86A7-1AB1635BE7DF}" destId="{BE494333-4C9A-4027-925D-C481A3415549}" srcOrd="0" destOrd="0" presId="urn:microsoft.com/office/officeart/2008/layout/VerticalCurvedList"/>
    <dgm:cxn modelId="{A6F9220A-32AF-4DAB-AD40-9773E20AD2E5}" srcId="{6D2CFAB6-B637-4371-9837-AB8BBE51B1B3}" destId="{33DA7B17-0487-43F8-86A7-1AB1635BE7DF}" srcOrd="0" destOrd="0" parTransId="{4AB5D99D-3492-4925-85E0-AEC207CC27F3}" sibTransId="{DD22F260-724C-48D9-92A3-7191B2272A7C}"/>
    <dgm:cxn modelId="{B1291351-4DCC-42AF-91B9-E4AFB2030C1A}" srcId="{6D2CFAB6-B637-4371-9837-AB8BBE51B1B3}" destId="{3AF490A6-FE1C-4F86-9F83-D85A2970997D}" srcOrd="3" destOrd="0" parTransId="{8A44FA10-1C98-4376-881C-710A7BBAF76C}" sibTransId="{4492F69F-2889-4EB9-8AEB-80677C93E9D9}"/>
    <dgm:cxn modelId="{240028F7-C8FE-4B3F-911E-1CB457BB42F9}" type="presOf" srcId="{7EED816F-F7DF-4EBA-AA23-9303634AFEE3}" destId="{8B290DF1-8465-4674-9B8F-67516AEFE88B}" srcOrd="0" destOrd="0" presId="urn:microsoft.com/office/officeart/2008/layout/VerticalCurvedList"/>
    <dgm:cxn modelId="{37246B3F-BFCF-46A5-B8A0-0442CDC76D39}" type="presOf" srcId="{DD22F260-724C-48D9-92A3-7191B2272A7C}" destId="{83F17146-C0DC-47CF-A9C8-73BE83857AFF}" srcOrd="0" destOrd="0" presId="urn:microsoft.com/office/officeart/2008/layout/VerticalCurvedList"/>
    <dgm:cxn modelId="{3AB977A6-EE97-45A6-B52A-FBCAAB28CFF9}" srcId="{6D2CFAB6-B637-4371-9837-AB8BBE51B1B3}" destId="{7EED816F-F7DF-4EBA-AA23-9303634AFEE3}" srcOrd="5" destOrd="0" parTransId="{D30B1EF5-BBA5-4D51-9182-2F0009D95E9C}" sibTransId="{D004077C-8FE1-4D4F-9AD5-AFC773C3F0E8}"/>
    <dgm:cxn modelId="{48B7174D-E0DA-42AD-B616-6479035BEB9C}" srcId="{6D2CFAB6-B637-4371-9837-AB8BBE51B1B3}" destId="{E23173E0-FD4E-4BEF-B900-267AD2AECDDD}" srcOrd="1" destOrd="0" parTransId="{C9CC7CA7-ABB7-4428-B788-4F4948D9F35F}" sibTransId="{5BA9439E-99D8-45DC-9152-D2B165EFF0AB}"/>
    <dgm:cxn modelId="{80C1C4B7-9BF6-45A7-9AE5-18E56C798819}" srcId="{6D2CFAB6-B637-4371-9837-AB8BBE51B1B3}" destId="{82FC15A9-001B-4901-87DD-4F991899BD84}" srcOrd="2" destOrd="0" parTransId="{4AAFF2F0-2AA8-407D-95F5-1A357BED8BCC}" sibTransId="{00C40B04-454A-4F8D-B7FA-93CD9AE97441}"/>
    <dgm:cxn modelId="{8C695AF8-AF98-4282-8EA7-AB2A6093C0E1}" type="presParOf" srcId="{DB7F8930-FD57-447C-AF24-B1F0EC2C1DF3}" destId="{1F024EE9-A710-4459-BCE7-6BC7D3B7EF17}" srcOrd="0" destOrd="0" presId="urn:microsoft.com/office/officeart/2008/layout/VerticalCurvedList"/>
    <dgm:cxn modelId="{5EF88187-8618-463D-A5C3-022ED6A7CD15}" type="presParOf" srcId="{1F024EE9-A710-4459-BCE7-6BC7D3B7EF17}" destId="{DA4CFFED-664C-4B91-BED2-4FB91E3C80B4}" srcOrd="0" destOrd="0" presId="urn:microsoft.com/office/officeart/2008/layout/VerticalCurvedList"/>
    <dgm:cxn modelId="{1D49E143-66BD-4FE4-8A30-F1CCCB00FDF0}" type="presParOf" srcId="{DA4CFFED-664C-4B91-BED2-4FB91E3C80B4}" destId="{53AF0D72-6834-4310-B55D-47A263069857}" srcOrd="0" destOrd="0" presId="urn:microsoft.com/office/officeart/2008/layout/VerticalCurvedList"/>
    <dgm:cxn modelId="{8D43ADA3-31B6-4036-948B-BD9676A14CEA}" type="presParOf" srcId="{DA4CFFED-664C-4B91-BED2-4FB91E3C80B4}" destId="{83F17146-C0DC-47CF-A9C8-73BE83857AFF}" srcOrd="1" destOrd="0" presId="urn:microsoft.com/office/officeart/2008/layout/VerticalCurvedList"/>
    <dgm:cxn modelId="{39770587-3024-4F3B-B518-B789E32ED33B}" type="presParOf" srcId="{DA4CFFED-664C-4B91-BED2-4FB91E3C80B4}" destId="{B84A0A8F-6475-428C-B723-AB7EBCC36CAA}" srcOrd="2" destOrd="0" presId="urn:microsoft.com/office/officeart/2008/layout/VerticalCurvedList"/>
    <dgm:cxn modelId="{15EDF354-1932-4DC3-B85E-3532E04840B3}" type="presParOf" srcId="{DA4CFFED-664C-4B91-BED2-4FB91E3C80B4}" destId="{0A6B735F-350C-47F2-8D3E-241FA193EC7F}" srcOrd="3" destOrd="0" presId="urn:microsoft.com/office/officeart/2008/layout/VerticalCurvedList"/>
    <dgm:cxn modelId="{A9450997-3C5C-4190-901E-0ECE1FA2D683}" type="presParOf" srcId="{1F024EE9-A710-4459-BCE7-6BC7D3B7EF17}" destId="{BE494333-4C9A-4027-925D-C481A3415549}" srcOrd="1" destOrd="0" presId="urn:microsoft.com/office/officeart/2008/layout/VerticalCurvedList"/>
    <dgm:cxn modelId="{48D034FE-C2E8-427B-BFBC-DCCFAA2564D6}" type="presParOf" srcId="{1F024EE9-A710-4459-BCE7-6BC7D3B7EF17}" destId="{587E78C0-6D35-4DF3-9103-7A47F89E0047}" srcOrd="2" destOrd="0" presId="urn:microsoft.com/office/officeart/2008/layout/VerticalCurvedList"/>
    <dgm:cxn modelId="{63C72D21-E5DD-4BF7-8F2E-CB2F18EC5FCA}" type="presParOf" srcId="{587E78C0-6D35-4DF3-9103-7A47F89E0047}" destId="{D96514E3-2006-4133-B1B2-68A3CFE9C677}" srcOrd="0" destOrd="0" presId="urn:microsoft.com/office/officeart/2008/layout/VerticalCurvedList"/>
    <dgm:cxn modelId="{56D471C1-3726-4B5B-8F30-3A3FF80D4700}" type="presParOf" srcId="{1F024EE9-A710-4459-BCE7-6BC7D3B7EF17}" destId="{CAF8A79D-0395-4FFA-B2AE-2C9D18A44ABC}" srcOrd="3" destOrd="0" presId="urn:microsoft.com/office/officeart/2008/layout/VerticalCurvedList"/>
    <dgm:cxn modelId="{91DD46BE-8EFF-492F-8728-424C0C7C2F9A}" type="presParOf" srcId="{1F024EE9-A710-4459-BCE7-6BC7D3B7EF17}" destId="{465C0491-98EC-4FA3-BC3A-5DD06743792B}" srcOrd="4" destOrd="0" presId="urn:microsoft.com/office/officeart/2008/layout/VerticalCurvedList"/>
    <dgm:cxn modelId="{4593537E-DCF7-4E00-8CBC-A6DC48CA03CA}" type="presParOf" srcId="{465C0491-98EC-4FA3-BC3A-5DD06743792B}" destId="{ED4E2F5A-13FC-42AA-95FF-523782F7263C}" srcOrd="0" destOrd="0" presId="urn:microsoft.com/office/officeart/2008/layout/VerticalCurvedList"/>
    <dgm:cxn modelId="{890DE87F-81D5-4672-B1D7-FDD51DAA92AD}" type="presParOf" srcId="{1F024EE9-A710-4459-BCE7-6BC7D3B7EF17}" destId="{A6A9811C-D267-4FFD-9B1A-F3925FFAA9D3}" srcOrd="5" destOrd="0" presId="urn:microsoft.com/office/officeart/2008/layout/VerticalCurvedList"/>
    <dgm:cxn modelId="{AAC9E0B8-F634-4A10-9185-EC0A1550A93A}" type="presParOf" srcId="{1F024EE9-A710-4459-BCE7-6BC7D3B7EF17}" destId="{44D2E0DF-57A9-42D2-8C97-E7112746C4E2}" srcOrd="6" destOrd="0" presId="urn:microsoft.com/office/officeart/2008/layout/VerticalCurvedList"/>
    <dgm:cxn modelId="{CF6F07E4-18A6-4315-9B91-C55B77FF99EB}" type="presParOf" srcId="{44D2E0DF-57A9-42D2-8C97-E7112746C4E2}" destId="{050B4AD3-E66C-4DC7-9D6E-C02B7503A143}" srcOrd="0" destOrd="0" presId="urn:microsoft.com/office/officeart/2008/layout/VerticalCurvedList"/>
    <dgm:cxn modelId="{E3D69499-690A-4F43-9947-21ED8A146492}" type="presParOf" srcId="{1F024EE9-A710-4459-BCE7-6BC7D3B7EF17}" destId="{45C0E81C-466A-46F3-9BBE-F831781CAD80}" srcOrd="7" destOrd="0" presId="urn:microsoft.com/office/officeart/2008/layout/VerticalCurvedList"/>
    <dgm:cxn modelId="{1A7EFA53-AC98-4799-98BB-7418DD9209BF}" type="presParOf" srcId="{1F024EE9-A710-4459-BCE7-6BC7D3B7EF17}" destId="{6C9FEA20-FFEC-4FAD-9D0D-42097A48EBA7}" srcOrd="8" destOrd="0" presId="urn:microsoft.com/office/officeart/2008/layout/VerticalCurvedList"/>
    <dgm:cxn modelId="{469E326C-AA6A-4939-B15A-896AE6C6816E}" type="presParOf" srcId="{6C9FEA20-FFEC-4FAD-9D0D-42097A48EBA7}" destId="{498E74D4-0B6E-4491-8552-D18CF53A8F1D}" srcOrd="0" destOrd="0" presId="urn:microsoft.com/office/officeart/2008/layout/VerticalCurvedList"/>
    <dgm:cxn modelId="{F5F3F6DA-AC6A-468F-B11D-2F21B7EB23AA}" type="presParOf" srcId="{1F024EE9-A710-4459-BCE7-6BC7D3B7EF17}" destId="{D3E42AA3-2BA1-425D-8F1A-98A70B4B65D5}" srcOrd="9" destOrd="0" presId="urn:microsoft.com/office/officeart/2008/layout/VerticalCurvedList"/>
    <dgm:cxn modelId="{2D896E36-F3CF-4727-950B-AA828B78A3EC}" type="presParOf" srcId="{1F024EE9-A710-4459-BCE7-6BC7D3B7EF17}" destId="{AD2BACAA-45AD-4A7C-99D2-43955276FDDE}" srcOrd="10" destOrd="0" presId="urn:microsoft.com/office/officeart/2008/layout/VerticalCurvedList"/>
    <dgm:cxn modelId="{8E9D9713-265B-44DE-B59C-FCF90A98792F}" type="presParOf" srcId="{AD2BACAA-45AD-4A7C-99D2-43955276FDDE}" destId="{5B1FFD28-ED43-4DD0-943D-A1B70B3F17CB}" srcOrd="0" destOrd="0" presId="urn:microsoft.com/office/officeart/2008/layout/VerticalCurvedList"/>
    <dgm:cxn modelId="{028BE0DD-AAF5-4B70-8140-6B6E4756E5E7}" type="presParOf" srcId="{1F024EE9-A710-4459-BCE7-6BC7D3B7EF17}" destId="{8B290DF1-8465-4674-9B8F-67516AEFE88B}" srcOrd="11" destOrd="0" presId="urn:microsoft.com/office/officeart/2008/layout/VerticalCurvedList"/>
    <dgm:cxn modelId="{7AAF8A3F-40FD-4F4D-B7BD-018837A19D7F}" type="presParOf" srcId="{1F024EE9-A710-4459-BCE7-6BC7D3B7EF17}" destId="{16D6FA9F-EB06-47AD-805E-C5BB2A269369}" srcOrd="12" destOrd="0" presId="urn:microsoft.com/office/officeart/2008/layout/VerticalCurvedList"/>
    <dgm:cxn modelId="{16FCF40A-2CDC-4B38-BF68-7492FAEAC57D}" type="presParOf" srcId="{16D6FA9F-EB06-47AD-805E-C5BB2A269369}" destId="{3412C9B4-9043-41E9-A947-0721A8DE1444}" srcOrd="0" destOrd="0" presId="urn:microsoft.com/office/officeart/2008/layout/VerticalCurvedList"/>
    <dgm:cxn modelId="{402B2AF4-F610-4B0B-AC7C-E3B28F3D94CB}" type="presParOf" srcId="{1F024EE9-A710-4459-BCE7-6BC7D3B7EF17}" destId="{56F4B8B4-5C63-4A36-816D-196CAD9D9960}" srcOrd="13" destOrd="0" presId="urn:microsoft.com/office/officeart/2008/layout/VerticalCurvedList"/>
    <dgm:cxn modelId="{94895EF7-9FB5-454A-9CC4-6DA125FFAF2F}" type="presParOf" srcId="{1F024EE9-A710-4459-BCE7-6BC7D3B7EF17}" destId="{46506EFA-4FEF-48FF-8E82-43E7291A95E0}" srcOrd="14" destOrd="0" presId="urn:microsoft.com/office/officeart/2008/layout/VerticalCurvedList"/>
    <dgm:cxn modelId="{89F8EDE5-C745-410C-B2F0-CA21AC43F3AB}" type="presParOf" srcId="{46506EFA-4FEF-48FF-8E82-43E7291A95E0}" destId="{1AADAA44-9CEB-4B6F-95CA-C7DF15562703}" srcOrd="0" destOrd="0" presId="urn:microsoft.com/office/officeart/2008/layout/VerticalCurvedList"/>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62E9920-BCC0-4A38-B68A-E6AC959BBBF6}" type="doc">
      <dgm:prSet loTypeId="urn:microsoft.com/office/officeart/2005/8/layout/vList2" loCatId="list" qsTypeId="urn:microsoft.com/office/officeart/2005/8/quickstyle/simple1" qsCatId="simple" csTypeId="urn:microsoft.com/office/officeart/2005/8/colors/accent2_5" csCatId="accent2"/>
      <dgm:spPr/>
      <dgm:t>
        <a:bodyPr/>
        <a:lstStyle/>
        <a:p>
          <a:endParaRPr lang="zh-TW" altLang="en-US"/>
        </a:p>
      </dgm:t>
    </dgm:pt>
    <dgm:pt modelId="{13A27FE5-AA95-4203-B10C-648DAC4A88C8}">
      <dgm:prSet custT="1"/>
      <dgm:spPr/>
      <dgm:t>
        <a:bodyPr/>
        <a:lstStyle/>
        <a:p>
          <a:pPr rtl="0"/>
          <a:r>
            <a:rPr kumimoji="1" lang="en-US" sz="3500" smtClean="0"/>
            <a:t>Superior Innovation Capability </a:t>
          </a:r>
          <a:endParaRPr lang="zh-TW" sz="3500"/>
        </a:p>
      </dgm:t>
    </dgm:pt>
    <dgm:pt modelId="{CE843EEA-8AF4-4816-8937-0C39B7A1268A}" type="parTrans" cxnId="{13B90EDF-5C18-4989-80A9-A1E18B260E75}">
      <dgm:prSet/>
      <dgm:spPr/>
      <dgm:t>
        <a:bodyPr/>
        <a:lstStyle/>
        <a:p>
          <a:endParaRPr lang="zh-TW" altLang="en-US"/>
        </a:p>
      </dgm:t>
    </dgm:pt>
    <dgm:pt modelId="{D0FF1C96-0728-4F7C-8F95-85721E80B9EA}" type="sibTrans" cxnId="{13B90EDF-5C18-4989-80A9-A1E18B260E75}">
      <dgm:prSet/>
      <dgm:spPr/>
      <dgm:t>
        <a:bodyPr/>
        <a:lstStyle/>
        <a:p>
          <a:endParaRPr lang="zh-TW" altLang="en-US"/>
        </a:p>
      </dgm:t>
    </dgm:pt>
    <dgm:pt modelId="{5F231850-2978-488C-BDC3-188DA90567E1}">
      <dgm:prSet custT="1"/>
      <dgm:spPr/>
      <dgm:t>
        <a:bodyPr/>
        <a:lstStyle/>
        <a:p>
          <a:pPr rtl="0"/>
          <a:r>
            <a:rPr kumimoji="1" lang="en-US" sz="3500" smtClean="0"/>
            <a:t>Complete Infrastructure </a:t>
          </a:r>
          <a:endParaRPr lang="zh-TW" sz="3500"/>
        </a:p>
      </dgm:t>
    </dgm:pt>
    <dgm:pt modelId="{2278A444-80D6-47E9-9961-98F99CF9AEC2}" type="parTrans" cxnId="{1E9D4F05-AE6C-45F8-ADC3-872F5414E2CC}">
      <dgm:prSet/>
      <dgm:spPr/>
      <dgm:t>
        <a:bodyPr/>
        <a:lstStyle/>
        <a:p>
          <a:endParaRPr lang="zh-TW" altLang="en-US"/>
        </a:p>
      </dgm:t>
    </dgm:pt>
    <dgm:pt modelId="{3686AA3A-1AC7-4E8E-86D8-39AC0F49A352}" type="sibTrans" cxnId="{1E9D4F05-AE6C-45F8-ADC3-872F5414E2CC}">
      <dgm:prSet/>
      <dgm:spPr/>
      <dgm:t>
        <a:bodyPr/>
        <a:lstStyle/>
        <a:p>
          <a:endParaRPr lang="zh-TW" altLang="en-US"/>
        </a:p>
      </dgm:t>
    </dgm:pt>
    <dgm:pt modelId="{88DA9738-D76C-437F-AAB8-BA5D3CE34ECE}">
      <dgm:prSet custT="1"/>
      <dgm:spPr/>
      <dgm:t>
        <a:bodyPr/>
        <a:lstStyle/>
        <a:p>
          <a:pPr rtl="0"/>
          <a:r>
            <a:rPr kumimoji="1" lang="en-US" sz="3500" smtClean="0"/>
            <a:t>Sound legal Framework </a:t>
          </a:r>
          <a:endParaRPr lang="zh-TW" sz="3500" dirty="0"/>
        </a:p>
      </dgm:t>
    </dgm:pt>
    <dgm:pt modelId="{310504F5-32F4-4142-9A34-F0F802F47AD7}" type="parTrans" cxnId="{83646AC0-2850-4639-AAD9-D880CC4B3D6A}">
      <dgm:prSet/>
      <dgm:spPr/>
      <dgm:t>
        <a:bodyPr/>
        <a:lstStyle/>
        <a:p>
          <a:endParaRPr lang="zh-TW" altLang="en-US"/>
        </a:p>
      </dgm:t>
    </dgm:pt>
    <dgm:pt modelId="{08E36736-27DD-4CAA-9928-DDE46538CA06}" type="sibTrans" cxnId="{83646AC0-2850-4639-AAD9-D880CC4B3D6A}">
      <dgm:prSet/>
      <dgm:spPr/>
      <dgm:t>
        <a:bodyPr/>
        <a:lstStyle/>
        <a:p>
          <a:endParaRPr lang="zh-TW" altLang="en-US"/>
        </a:p>
      </dgm:t>
    </dgm:pt>
    <dgm:pt modelId="{A3576F02-12E8-4920-92FB-163170BAA030}">
      <dgm:prSet custT="1"/>
      <dgm:spPr/>
      <dgm:t>
        <a:bodyPr/>
        <a:lstStyle/>
        <a:p>
          <a:pPr rtl="0"/>
          <a:r>
            <a:rPr kumimoji="1" lang="en-US" sz="3500" smtClean="0"/>
            <a:t>Abundant Capital Funds </a:t>
          </a:r>
          <a:endParaRPr lang="zh-TW" sz="3500" dirty="0"/>
        </a:p>
      </dgm:t>
    </dgm:pt>
    <dgm:pt modelId="{357EEFBA-EB57-43DB-9EF1-A0B0E9D21CA6}" type="parTrans" cxnId="{587C66C1-D0D4-4047-B7D6-10D0509FA8D2}">
      <dgm:prSet/>
      <dgm:spPr/>
      <dgm:t>
        <a:bodyPr/>
        <a:lstStyle/>
        <a:p>
          <a:endParaRPr lang="zh-TW" altLang="en-US"/>
        </a:p>
      </dgm:t>
    </dgm:pt>
    <dgm:pt modelId="{B8A4B7F7-0E54-4A4A-81B8-52C041FA8F31}" type="sibTrans" cxnId="{587C66C1-D0D4-4047-B7D6-10D0509FA8D2}">
      <dgm:prSet/>
      <dgm:spPr/>
      <dgm:t>
        <a:bodyPr/>
        <a:lstStyle/>
        <a:p>
          <a:endParaRPr lang="zh-TW" altLang="en-US"/>
        </a:p>
      </dgm:t>
    </dgm:pt>
    <dgm:pt modelId="{33AD5A5C-AC54-4020-A49A-9C297FF2A6FD}" type="pres">
      <dgm:prSet presAssocID="{162E9920-BCC0-4A38-B68A-E6AC959BBBF6}" presName="linear" presStyleCnt="0">
        <dgm:presLayoutVars>
          <dgm:animLvl val="lvl"/>
          <dgm:resizeHandles val="exact"/>
        </dgm:presLayoutVars>
      </dgm:prSet>
      <dgm:spPr/>
      <dgm:t>
        <a:bodyPr/>
        <a:lstStyle/>
        <a:p>
          <a:endParaRPr lang="zh-TW" altLang="en-US"/>
        </a:p>
      </dgm:t>
    </dgm:pt>
    <dgm:pt modelId="{BFE8C262-1F74-4BD8-8409-32AA58F31243}" type="pres">
      <dgm:prSet presAssocID="{13A27FE5-AA95-4203-B10C-648DAC4A88C8}" presName="parentText" presStyleLbl="node1" presStyleIdx="0" presStyleCnt="4">
        <dgm:presLayoutVars>
          <dgm:chMax val="0"/>
          <dgm:bulletEnabled val="1"/>
        </dgm:presLayoutVars>
      </dgm:prSet>
      <dgm:spPr/>
      <dgm:t>
        <a:bodyPr/>
        <a:lstStyle/>
        <a:p>
          <a:endParaRPr lang="zh-TW" altLang="en-US"/>
        </a:p>
      </dgm:t>
    </dgm:pt>
    <dgm:pt modelId="{8C5DB179-58F3-4CEE-A9B0-D7824C360E25}" type="pres">
      <dgm:prSet presAssocID="{D0FF1C96-0728-4F7C-8F95-85721E80B9EA}" presName="spacer" presStyleCnt="0"/>
      <dgm:spPr/>
      <dgm:t>
        <a:bodyPr/>
        <a:lstStyle/>
        <a:p>
          <a:endParaRPr lang="zh-TW" altLang="en-US"/>
        </a:p>
      </dgm:t>
    </dgm:pt>
    <dgm:pt modelId="{135AFF52-8E39-44B0-AFA4-6B5B5AB4D171}" type="pres">
      <dgm:prSet presAssocID="{5F231850-2978-488C-BDC3-188DA90567E1}" presName="parentText" presStyleLbl="node1" presStyleIdx="1" presStyleCnt="4">
        <dgm:presLayoutVars>
          <dgm:chMax val="0"/>
          <dgm:bulletEnabled val="1"/>
        </dgm:presLayoutVars>
      </dgm:prSet>
      <dgm:spPr/>
      <dgm:t>
        <a:bodyPr/>
        <a:lstStyle/>
        <a:p>
          <a:endParaRPr lang="zh-TW" altLang="en-US"/>
        </a:p>
      </dgm:t>
    </dgm:pt>
    <dgm:pt modelId="{4F45F40F-BF46-48AA-8C1D-8FD9D9643FC7}" type="pres">
      <dgm:prSet presAssocID="{3686AA3A-1AC7-4E8E-86D8-39AC0F49A352}" presName="spacer" presStyleCnt="0"/>
      <dgm:spPr/>
      <dgm:t>
        <a:bodyPr/>
        <a:lstStyle/>
        <a:p>
          <a:endParaRPr lang="zh-TW" altLang="en-US"/>
        </a:p>
      </dgm:t>
    </dgm:pt>
    <dgm:pt modelId="{B8E68771-B9D0-46A9-BB64-F1E932AB4B22}" type="pres">
      <dgm:prSet presAssocID="{88DA9738-D76C-437F-AAB8-BA5D3CE34ECE}" presName="parentText" presStyleLbl="node1" presStyleIdx="2" presStyleCnt="4">
        <dgm:presLayoutVars>
          <dgm:chMax val="0"/>
          <dgm:bulletEnabled val="1"/>
        </dgm:presLayoutVars>
      </dgm:prSet>
      <dgm:spPr/>
      <dgm:t>
        <a:bodyPr/>
        <a:lstStyle/>
        <a:p>
          <a:endParaRPr lang="zh-TW" altLang="en-US"/>
        </a:p>
      </dgm:t>
    </dgm:pt>
    <dgm:pt modelId="{5A24C857-E87D-414A-90FE-21FF5347F9DF}" type="pres">
      <dgm:prSet presAssocID="{08E36736-27DD-4CAA-9928-DDE46538CA06}" presName="spacer" presStyleCnt="0"/>
      <dgm:spPr/>
      <dgm:t>
        <a:bodyPr/>
        <a:lstStyle/>
        <a:p>
          <a:endParaRPr lang="zh-TW" altLang="en-US"/>
        </a:p>
      </dgm:t>
    </dgm:pt>
    <dgm:pt modelId="{E78DCB83-82EA-4786-82ED-E0D9DBC3CD5C}" type="pres">
      <dgm:prSet presAssocID="{A3576F02-12E8-4920-92FB-163170BAA030}" presName="parentText" presStyleLbl="node1" presStyleIdx="3" presStyleCnt="4">
        <dgm:presLayoutVars>
          <dgm:chMax val="0"/>
          <dgm:bulletEnabled val="1"/>
        </dgm:presLayoutVars>
      </dgm:prSet>
      <dgm:spPr/>
      <dgm:t>
        <a:bodyPr/>
        <a:lstStyle/>
        <a:p>
          <a:endParaRPr lang="zh-TW" altLang="en-US"/>
        </a:p>
      </dgm:t>
    </dgm:pt>
  </dgm:ptLst>
  <dgm:cxnLst>
    <dgm:cxn modelId="{D10B0AFF-2E26-4669-A6E2-4A7C45059538}" type="presOf" srcId="{A3576F02-12E8-4920-92FB-163170BAA030}" destId="{E78DCB83-82EA-4786-82ED-E0D9DBC3CD5C}" srcOrd="0" destOrd="0" presId="urn:microsoft.com/office/officeart/2005/8/layout/vList2"/>
    <dgm:cxn modelId="{83646AC0-2850-4639-AAD9-D880CC4B3D6A}" srcId="{162E9920-BCC0-4A38-B68A-E6AC959BBBF6}" destId="{88DA9738-D76C-437F-AAB8-BA5D3CE34ECE}" srcOrd="2" destOrd="0" parTransId="{310504F5-32F4-4142-9A34-F0F802F47AD7}" sibTransId="{08E36736-27DD-4CAA-9928-DDE46538CA06}"/>
    <dgm:cxn modelId="{D7B5D770-3F2A-4B2E-BE56-BC5F3BC92EFD}" type="presOf" srcId="{13A27FE5-AA95-4203-B10C-648DAC4A88C8}" destId="{BFE8C262-1F74-4BD8-8409-32AA58F31243}" srcOrd="0" destOrd="0" presId="urn:microsoft.com/office/officeart/2005/8/layout/vList2"/>
    <dgm:cxn modelId="{1E9D4F05-AE6C-45F8-ADC3-872F5414E2CC}" srcId="{162E9920-BCC0-4A38-B68A-E6AC959BBBF6}" destId="{5F231850-2978-488C-BDC3-188DA90567E1}" srcOrd="1" destOrd="0" parTransId="{2278A444-80D6-47E9-9961-98F99CF9AEC2}" sibTransId="{3686AA3A-1AC7-4E8E-86D8-39AC0F49A352}"/>
    <dgm:cxn modelId="{13B90EDF-5C18-4989-80A9-A1E18B260E75}" srcId="{162E9920-BCC0-4A38-B68A-E6AC959BBBF6}" destId="{13A27FE5-AA95-4203-B10C-648DAC4A88C8}" srcOrd="0" destOrd="0" parTransId="{CE843EEA-8AF4-4816-8937-0C39B7A1268A}" sibTransId="{D0FF1C96-0728-4F7C-8F95-85721E80B9EA}"/>
    <dgm:cxn modelId="{EAECEC7F-2719-4D2A-85F6-8422B7944DAA}" type="presOf" srcId="{5F231850-2978-488C-BDC3-188DA90567E1}" destId="{135AFF52-8E39-44B0-AFA4-6B5B5AB4D171}" srcOrd="0" destOrd="0" presId="urn:microsoft.com/office/officeart/2005/8/layout/vList2"/>
    <dgm:cxn modelId="{22A356C6-B3D5-4174-8280-CE19186F6A5E}" type="presOf" srcId="{162E9920-BCC0-4A38-B68A-E6AC959BBBF6}" destId="{33AD5A5C-AC54-4020-A49A-9C297FF2A6FD}" srcOrd="0" destOrd="0" presId="urn:microsoft.com/office/officeart/2005/8/layout/vList2"/>
    <dgm:cxn modelId="{587C66C1-D0D4-4047-B7D6-10D0509FA8D2}" srcId="{162E9920-BCC0-4A38-B68A-E6AC959BBBF6}" destId="{A3576F02-12E8-4920-92FB-163170BAA030}" srcOrd="3" destOrd="0" parTransId="{357EEFBA-EB57-43DB-9EF1-A0B0E9D21CA6}" sibTransId="{B8A4B7F7-0E54-4A4A-81B8-52C041FA8F31}"/>
    <dgm:cxn modelId="{4914FFA0-54B9-4934-A857-360CE35348D8}" type="presOf" srcId="{88DA9738-D76C-437F-AAB8-BA5D3CE34ECE}" destId="{B8E68771-B9D0-46A9-BB64-F1E932AB4B22}" srcOrd="0" destOrd="0" presId="urn:microsoft.com/office/officeart/2005/8/layout/vList2"/>
    <dgm:cxn modelId="{600272BE-0480-4C50-BE7D-20B2B4D38AB3}" type="presParOf" srcId="{33AD5A5C-AC54-4020-A49A-9C297FF2A6FD}" destId="{BFE8C262-1F74-4BD8-8409-32AA58F31243}" srcOrd="0" destOrd="0" presId="urn:microsoft.com/office/officeart/2005/8/layout/vList2"/>
    <dgm:cxn modelId="{5456B9E4-1D3E-4B4A-9D79-0EA297104157}" type="presParOf" srcId="{33AD5A5C-AC54-4020-A49A-9C297FF2A6FD}" destId="{8C5DB179-58F3-4CEE-A9B0-D7824C360E25}" srcOrd="1" destOrd="0" presId="urn:microsoft.com/office/officeart/2005/8/layout/vList2"/>
    <dgm:cxn modelId="{3E99BD36-DE70-457C-91D9-13D40942FC88}" type="presParOf" srcId="{33AD5A5C-AC54-4020-A49A-9C297FF2A6FD}" destId="{135AFF52-8E39-44B0-AFA4-6B5B5AB4D171}" srcOrd="2" destOrd="0" presId="urn:microsoft.com/office/officeart/2005/8/layout/vList2"/>
    <dgm:cxn modelId="{43A48345-0FD9-46EC-9954-9FCD1B19161A}" type="presParOf" srcId="{33AD5A5C-AC54-4020-A49A-9C297FF2A6FD}" destId="{4F45F40F-BF46-48AA-8C1D-8FD9D9643FC7}" srcOrd="3" destOrd="0" presId="urn:microsoft.com/office/officeart/2005/8/layout/vList2"/>
    <dgm:cxn modelId="{633B3A5B-A50F-4C1A-B7A7-D6A724C6E604}" type="presParOf" srcId="{33AD5A5C-AC54-4020-A49A-9C297FF2A6FD}" destId="{B8E68771-B9D0-46A9-BB64-F1E932AB4B22}" srcOrd="4" destOrd="0" presId="urn:microsoft.com/office/officeart/2005/8/layout/vList2"/>
    <dgm:cxn modelId="{7A2E41A4-0197-4738-A28C-C2217BE2ACEE}" type="presParOf" srcId="{33AD5A5C-AC54-4020-A49A-9C297FF2A6FD}" destId="{5A24C857-E87D-414A-90FE-21FF5347F9DF}" srcOrd="5" destOrd="0" presId="urn:microsoft.com/office/officeart/2005/8/layout/vList2"/>
    <dgm:cxn modelId="{4B03925E-1DE4-4D0C-908F-A0DFCCE3842F}" type="presParOf" srcId="{33AD5A5C-AC54-4020-A49A-9C297FF2A6FD}" destId="{E78DCB83-82EA-4786-82ED-E0D9DBC3CD5C}" srcOrd="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9DAB61-B0CB-4A66-8E41-557B92F83ED0}"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zh-TW" altLang="en-US"/>
        </a:p>
      </dgm:t>
    </dgm:pt>
    <dgm:pt modelId="{AE74C9F9-E43A-40C9-8AAB-2B4E20FA7C5D}">
      <dgm:prSet/>
      <dgm:spPr/>
      <dgm:t>
        <a:bodyPr/>
        <a:lstStyle/>
        <a:p>
          <a:pPr rtl="0"/>
          <a:r>
            <a:rPr kumimoji="1" lang="en-US" dirty="0" smtClean="0">
              <a:latin typeface="+mn-lt"/>
              <a:ea typeface="+mn-ea"/>
            </a:rPr>
            <a:t>Starting from 2010, for non-residents receiving dividends, interest, or royalties originating in Taiwan, a 20% tax will be withheld at the time of payment. For citizens of countries that have signed a tax treaty with Taiwan, the withholding rate on dividends, interest, and royalties would be lowered to 5-15%.</a:t>
          </a:r>
          <a:endParaRPr lang="zh-TW" dirty="0">
            <a:latin typeface="+mn-lt"/>
            <a:ea typeface="+mn-ea"/>
          </a:endParaRPr>
        </a:p>
      </dgm:t>
    </dgm:pt>
    <dgm:pt modelId="{7E743364-224A-4282-9BEB-A9C308B4B33E}" type="parTrans" cxnId="{66CA858F-59E2-404F-AD30-2CFC767AF8CF}">
      <dgm:prSet/>
      <dgm:spPr/>
      <dgm:t>
        <a:bodyPr/>
        <a:lstStyle/>
        <a:p>
          <a:endParaRPr lang="zh-TW" altLang="en-US">
            <a:latin typeface="+mn-lt"/>
            <a:ea typeface="+mn-ea"/>
          </a:endParaRPr>
        </a:p>
      </dgm:t>
    </dgm:pt>
    <dgm:pt modelId="{551B48EE-01F5-4449-BD44-B20E61C1B61D}" type="sibTrans" cxnId="{66CA858F-59E2-404F-AD30-2CFC767AF8CF}">
      <dgm:prSet/>
      <dgm:spPr/>
      <dgm:t>
        <a:bodyPr/>
        <a:lstStyle/>
        <a:p>
          <a:endParaRPr lang="zh-TW" altLang="en-US">
            <a:latin typeface="+mn-lt"/>
            <a:ea typeface="+mn-ea"/>
          </a:endParaRPr>
        </a:p>
      </dgm:t>
    </dgm:pt>
    <dgm:pt modelId="{6310F8D6-F11D-4583-BFF2-7A2558FE827F}" type="pres">
      <dgm:prSet presAssocID="{E59DAB61-B0CB-4A66-8E41-557B92F83ED0}" presName="linear" presStyleCnt="0">
        <dgm:presLayoutVars>
          <dgm:animLvl val="lvl"/>
          <dgm:resizeHandles val="exact"/>
        </dgm:presLayoutVars>
      </dgm:prSet>
      <dgm:spPr/>
      <dgm:t>
        <a:bodyPr/>
        <a:lstStyle/>
        <a:p>
          <a:endParaRPr lang="zh-TW" altLang="en-US"/>
        </a:p>
      </dgm:t>
    </dgm:pt>
    <dgm:pt modelId="{505B890D-76A9-4723-8A01-4143971C158C}" type="pres">
      <dgm:prSet presAssocID="{AE74C9F9-E43A-40C9-8AAB-2B4E20FA7C5D}" presName="parentText" presStyleLbl="node1" presStyleIdx="0" presStyleCnt="1" custLinFactNeighborY="3482">
        <dgm:presLayoutVars>
          <dgm:chMax val="0"/>
          <dgm:bulletEnabled val="1"/>
        </dgm:presLayoutVars>
      </dgm:prSet>
      <dgm:spPr>
        <a:prstGeom prst="round2DiagRect">
          <a:avLst/>
        </a:prstGeom>
      </dgm:spPr>
      <dgm:t>
        <a:bodyPr/>
        <a:lstStyle/>
        <a:p>
          <a:endParaRPr lang="zh-TW" altLang="en-US"/>
        </a:p>
      </dgm:t>
    </dgm:pt>
  </dgm:ptLst>
  <dgm:cxnLst>
    <dgm:cxn modelId="{0E7387A2-9FBA-4CDE-82A6-29C07B610D68}" type="presOf" srcId="{AE74C9F9-E43A-40C9-8AAB-2B4E20FA7C5D}" destId="{505B890D-76A9-4723-8A01-4143971C158C}" srcOrd="0" destOrd="0" presId="urn:microsoft.com/office/officeart/2005/8/layout/vList2"/>
    <dgm:cxn modelId="{66CA858F-59E2-404F-AD30-2CFC767AF8CF}" srcId="{E59DAB61-B0CB-4A66-8E41-557B92F83ED0}" destId="{AE74C9F9-E43A-40C9-8AAB-2B4E20FA7C5D}" srcOrd="0" destOrd="0" parTransId="{7E743364-224A-4282-9BEB-A9C308B4B33E}" sibTransId="{551B48EE-01F5-4449-BD44-B20E61C1B61D}"/>
    <dgm:cxn modelId="{DD78CCDC-BBA8-4202-BDC5-F2F9C21C3DF2}" type="presOf" srcId="{E59DAB61-B0CB-4A66-8E41-557B92F83ED0}" destId="{6310F8D6-F11D-4583-BFF2-7A2558FE827F}" srcOrd="0" destOrd="0" presId="urn:microsoft.com/office/officeart/2005/8/layout/vList2"/>
    <dgm:cxn modelId="{0C66EC5D-A47E-402C-AF04-770618F5D079}" type="presParOf" srcId="{6310F8D6-F11D-4583-BFF2-7A2558FE827F}" destId="{505B890D-76A9-4723-8A01-4143971C158C}" srcOrd="0" destOrd="0" presId="urn:microsoft.com/office/officeart/2005/8/layout/vList2"/>
  </dgm:cxnLst>
  <dgm:bg/>
  <dgm:whole/>
  <dgm:extLst>
    <a:ext uri="{C62137D5-CB1D-491B-B009-E17868A290BF}">
      <dgm14:recolorImg xmlns:dgm14="http://schemas.microsoft.com/office/drawing/2010/diagram" xmlns:a="http://schemas.openxmlformats.org/drawingml/2006/main" xmlns:dgm="http://schemas.openxmlformats.org/drawingml/2006/diagram" xmlns="" val="1"/>
    </a:ex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8C622E-72F1-49DC-97D4-7FEBCDFD19D3}" type="doc">
      <dgm:prSet loTypeId="urn:microsoft.com/office/officeart/2005/8/layout/vList3#1" loCatId="list" qsTypeId="urn:microsoft.com/office/officeart/2005/8/quickstyle/simple1" qsCatId="simple" csTypeId="urn:microsoft.com/office/officeart/2005/8/colors/accent2_5" csCatId="accent2" phldr="1"/>
      <dgm:spPr/>
      <dgm:t>
        <a:bodyPr/>
        <a:lstStyle/>
        <a:p>
          <a:endParaRPr lang="zh-TW" altLang="en-US"/>
        </a:p>
      </dgm:t>
    </dgm:pt>
    <dgm:pt modelId="{4040B3EC-AAF8-44D3-9D62-41911933DB10}">
      <dgm:prSet custT="1"/>
      <dgm:spPr>
        <a:solidFill>
          <a:schemeClr val="accent2">
            <a:hueOff val="0"/>
            <a:satOff val="0"/>
            <a:lumOff val="0"/>
            <a:alpha val="70000"/>
          </a:schemeClr>
        </a:solidFill>
      </dgm:spPr>
      <dgm:t>
        <a:bodyPr/>
        <a:lstStyle/>
        <a:p>
          <a:pPr rtl="0"/>
          <a:r>
            <a:rPr kumimoji="1" lang="en-US" sz="2400" dirty="0" smtClean="0"/>
            <a:t>R&amp;D Subsidies </a:t>
          </a:r>
          <a:endParaRPr lang="zh-TW" sz="2400" dirty="0"/>
        </a:p>
      </dgm:t>
    </dgm:pt>
    <dgm:pt modelId="{D805DCCD-B374-4D58-ABAC-804B1ABC968B}" type="parTrans" cxnId="{18A2CD08-7D4B-489C-A1D5-1639655451B3}">
      <dgm:prSet/>
      <dgm:spPr/>
      <dgm:t>
        <a:bodyPr/>
        <a:lstStyle/>
        <a:p>
          <a:endParaRPr lang="zh-TW" altLang="en-US"/>
        </a:p>
      </dgm:t>
    </dgm:pt>
    <dgm:pt modelId="{588A88B9-E63E-4774-8196-253C0BE2A20A}" type="sibTrans" cxnId="{18A2CD08-7D4B-489C-A1D5-1639655451B3}">
      <dgm:prSet/>
      <dgm:spPr/>
      <dgm:t>
        <a:bodyPr/>
        <a:lstStyle/>
        <a:p>
          <a:endParaRPr lang="zh-TW" altLang="en-US"/>
        </a:p>
      </dgm:t>
    </dgm:pt>
    <dgm:pt modelId="{DEB70277-A200-4F58-9BDC-F338AC79A016}">
      <dgm:prSet custT="1"/>
      <dgm:spPr>
        <a:gradFill rotWithShape="0">
          <a:gsLst>
            <a:gs pos="85416">
              <a:srgbClr val="FFCB95"/>
            </a:gs>
            <a:gs pos="94208">
              <a:srgbClr val="FFCA64"/>
            </a:gs>
            <a:gs pos="98750">
              <a:srgbClr val="FFCC99"/>
            </a:gs>
            <a:gs pos="0">
              <a:srgbClr val="FF9933"/>
            </a:gs>
          </a:gsLst>
          <a:lin ang="16200000" scaled="1"/>
        </a:gradFill>
      </dgm:spPr>
      <dgm:t>
        <a:bodyPr/>
        <a:lstStyle/>
        <a:p>
          <a:pPr rtl="0"/>
          <a:r>
            <a:rPr kumimoji="1" lang="en-US" sz="2400" dirty="0" smtClean="0"/>
            <a:t>Biotechnology and Pharmaceutical Industries</a:t>
          </a:r>
          <a:endParaRPr lang="zh-TW" sz="2400" dirty="0"/>
        </a:p>
      </dgm:t>
    </dgm:pt>
    <dgm:pt modelId="{8C942DFF-95E9-4AC6-AB7B-2CC472FFB440}" type="parTrans" cxnId="{53C9C69A-1037-4CC9-8A6F-06F9F846BC24}">
      <dgm:prSet/>
      <dgm:spPr/>
      <dgm:t>
        <a:bodyPr/>
        <a:lstStyle/>
        <a:p>
          <a:endParaRPr lang="zh-TW" altLang="en-US"/>
        </a:p>
      </dgm:t>
    </dgm:pt>
    <dgm:pt modelId="{C5F57964-B727-4262-A6D1-C8AB8938F007}" type="sibTrans" cxnId="{53C9C69A-1037-4CC9-8A6F-06F9F846BC24}">
      <dgm:prSet/>
      <dgm:spPr/>
      <dgm:t>
        <a:bodyPr/>
        <a:lstStyle/>
        <a:p>
          <a:endParaRPr lang="zh-TW" altLang="en-US"/>
        </a:p>
      </dgm:t>
    </dgm:pt>
    <dgm:pt modelId="{4BB5E322-2B25-453C-952D-F00B383D5108}">
      <dgm:prSet custT="1"/>
      <dgm:spPr>
        <a:gradFill rotWithShape="0">
          <a:gsLst>
            <a:gs pos="53727">
              <a:srgbClr val="00B0F0"/>
            </a:gs>
            <a:gs pos="40295">
              <a:srgbClr val="40C4F4"/>
            </a:gs>
            <a:gs pos="26863">
              <a:srgbClr val="80D8F8"/>
            </a:gs>
            <a:gs pos="0">
              <a:schemeClr val="bg2">
                <a:lumMod val="40000"/>
                <a:lumOff val="60000"/>
              </a:schemeClr>
            </a:gs>
          </a:gsLst>
          <a:lin ang="16200000" scaled="1"/>
        </a:gradFill>
      </dgm:spPr>
      <dgm:t>
        <a:bodyPr/>
        <a:lstStyle/>
        <a:p>
          <a:pPr rtl="0"/>
          <a:r>
            <a:rPr kumimoji="1" lang="en-US" sz="2400" dirty="0" smtClean="0"/>
            <a:t>Importing machinery not manufactured domestically</a:t>
          </a:r>
          <a:endParaRPr lang="zh-TW" sz="2400" dirty="0"/>
        </a:p>
      </dgm:t>
    </dgm:pt>
    <dgm:pt modelId="{833F157F-BBE1-40B7-B202-3E9AAE13CC23}" type="parTrans" cxnId="{AD236AEA-F4D6-4C75-8103-EE953920E10D}">
      <dgm:prSet/>
      <dgm:spPr/>
      <dgm:t>
        <a:bodyPr/>
        <a:lstStyle/>
        <a:p>
          <a:endParaRPr lang="zh-TW" altLang="en-US"/>
        </a:p>
      </dgm:t>
    </dgm:pt>
    <dgm:pt modelId="{82519A9C-4C08-4B9A-B619-A4B72ECA9BC9}" type="sibTrans" cxnId="{AD236AEA-F4D6-4C75-8103-EE953920E10D}">
      <dgm:prSet/>
      <dgm:spPr/>
      <dgm:t>
        <a:bodyPr/>
        <a:lstStyle/>
        <a:p>
          <a:endParaRPr lang="zh-TW" altLang="en-US"/>
        </a:p>
      </dgm:t>
    </dgm:pt>
    <dgm:pt modelId="{98ED4E05-F781-429A-8C03-DDDC6FFA564E}">
      <dgm:prSet custT="1"/>
      <dgm:spPr>
        <a:solidFill>
          <a:srgbClr val="89A4A7">
            <a:alpha val="49804"/>
          </a:srgbClr>
        </a:solidFill>
      </dgm:spPr>
      <dgm:t>
        <a:bodyPr/>
        <a:lstStyle/>
        <a:p>
          <a:pPr rtl="0"/>
          <a:r>
            <a:rPr kumimoji="1" lang="en-US" sz="2400" dirty="0" smtClean="0"/>
            <a:t>Private sector participation in major public construction projects</a:t>
          </a:r>
          <a:endParaRPr lang="zh-TW" sz="2400" dirty="0"/>
        </a:p>
      </dgm:t>
    </dgm:pt>
    <dgm:pt modelId="{8A8D6C25-A759-4E09-8B68-6AE7977B91D0}" type="parTrans" cxnId="{146593B6-F0C2-4494-9B3D-4BB8A132421E}">
      <dgm:prSet/>
      <dgm:spPr/>
      <dgm:t>
        <a:bodyPr/>
        <a:lstStyle/>
        <a:p>
          <a:endParaRPr lang="zh-TW" altLang="en-US"/>
        </a:p>
      </dgm:t>
    </dgm:pt>
    <dgm:pt modelId="{57EA0250-6956-4699-BC68-CE5593659D2B}" type="sibTrans" cxnId="{146593B6-F0C2-4494-9B3D-4BB8A132421E}">
      <dgm:prSet/>
      <dgm:spPr/>
      <dgm:t>
        <a:bodyPr/>
        <a:lstStyle/>
        <a:p>
          <a:endParaRPr lang="zh-TW" altLang="en-US"/>
        </a:p>
      </dgm:t>
    </dgm:pt>
    <dgm:pt modelId="{9A1183E9-EEA2-4F91-B857-8F732A3A9797}" type="pres">
      <dgm:prSet presAssocID="{ED8C622E-72F1-49DC-97D4-7FEBCDFD19D3}" presName="linearFlow" presStyleCnt="0">
        <dgm:presLayoutVars>
          <dgm:dir/>
          <dgm:resizeHandles val="exact"/>
        </dgm:presLayoutVars>
      </dgm:prSet>
      <dgm:spPr/>
      <dgm:t>
        <a:bodyPr/>
        <a:lstStyle/>
        <a:p>
          <a:endParaRPr lang="zh-TW" altLang="en-US"/>
        </a:p>
      </dgm:t>
    </dgm:pt>
    <dgm:pt modelId="{F363B936-EF87-4F5F-B562-C1B861B6E382}" type="pres">
      <dgm:prSet presAssocID="{4040B3EC-AAF8-44D3-9D62-41911933DB10}" presName="composite" presStyleCnt="0"/>
      <dgm:spPr/>
      <dgm:t>
        <a:bodyPr/>
        <a:lstStyle/>
        <a:p>
          <a:endParaRPr lang="zh-TW" altLang="en-US"/>
        </a:p>
      </dgm:t>
    </dgm:pt>
    <dgm:pt modelId="{EEF422AA-DE18-4AD2-A96E-8DEA1C17A75C}" type="pres">
      <dgm:prSet presAssocID="{4040B3EC-AAF8-44D3-9D62-41911933DB10}" presName="imgShp" presStyleLbl="fgImgPlace1" presStyleIdx="0" presStyleCnt="4"/>
      <dgm:spPr>
        <a:blipFill rotWithShape="1">
          <a:blip xmlns:r="http://schemas.openxmlformats.org/officeDocument/2006/relationships" r:embed="rId1"/>
          <a:stretch>
            <a:fillRect/>
          </a:stretch>
        </a:blipFill>
      </dgm:spPr>
      <dgm:t>
        <a:bodyPr/>
        <a:lstStyle/>
        <a:p>
          <a:endParaRPr lang="zh-TW" altLang="en-US"/>
        </a:p>
      </dgm:t>
    </dgm:pt>
    <dgm:pt modelId="{6923E3F6-8E0C-4E80-9DA1-E129A54DA524}" type="pres">
      <dgm:prSet presAssocID="{4040B3EC-AAF8-44D3-9D62-41911933DB10}" presName="txShp" presStyleLbl="node1" presStyleIdx="0" presStyleCnt="4" custLinFactNeighborX="615" custLinFactNeighborY="3460">
        <dgm:presLayoutVars>
          <dgm:bulletEnabled val="1"/>
        </dgm:presLayoutVars>
      </dgm:prSet>
      <dgm:spPr/>
      <dgm:t>
        <a:bodyPr/>
        <a:lstStyle/>
        <a:p>
          <a:endParaRPr lang="zh-TW" altLang="en-US"/>
        </a:p>
      </dgm:t>
    </dgm:pt>
    <dgm:pt modelId="{7EA3B1B6-E043-4A83-8224-486D7BFAA271}" type="pres">
      <dgm:prSet presAssocID="{588A88B9-E63E-4774-8196-253C0BE2A20A}" presName="spacing" presStyleCnt="0"/>
      <dgm:spPr/>
      <dgm:t>
        <a:bodyPr/>
        <a:lstStyle/>
        <a:p>
          <a:endParaRPr lang="zh-TW" altLang="en-US"/>
        </a:p>
      </dgm:t>
    </dgm:pt>
    <dgm:pt modelId="{C126B6AF-1D1B-423B-92EC-0C9DF0454DF0}" type="pres">
      <dgm:prSet presAssocID="{DEB70277-A200-4F58-9BDC-F338AC79A016}" presName="composite" presStyleCnt="0"/>
      <dgm:spPr/>
      <dgm:t>
        <a:bodyPr/>
        <a:lstStyle/>
        <a:p>
          <a:endParaRPr lang="zh-TW" altLang="en-US"/>
        </a:p>
      </dgm:t>
    </dgm:pt>
    <dgm:pt modelId="{F194EDF9-15AB-4A4D-967E-5AF122B8C198}" type="pres">
      <dgm:prSet presAssocID="{DEB70277-A200-4F58-9BDC-F338AC79A016}" presName="imgShp" presStyleLbl="fgImgPlace1" presStyleIdx="1" presStyleCnt="4"/>
      <dgm:spPr>
        <a:blipFill rotWithShape="1">
          <a:blip xmlns:r="http://schemas.openxmlformats.org/officeDocument/2006/relationships" r:embed="rId2"/>
          <a:stretch>
            <a:fillRect/>
          </a:stretch>
        </a:blipFill>
      </dgm:spPr>
      <dgm:t>
        <a:bodyPr/>
        <a:lstStyle/>
        <a:p>
          <a:endParaRPr lang="zh-TW" altLang="en-US"/>
        </a:p>
      </dgm:t>
    </dgm:pt>
    <dgm:pt modelId="{14F4BE66-1BBB-4E15-86A9-24DE5EDE855C}" type="pres">
      <dgm:prSet presAssocID="{DEB70277-A200-4F58-9BDC-F338AC79A016}" presName="txShp" presStyleLbl="node1" presStyleIdx="1" presStyleCnt="4">
        <dgm:presLayoutVars>
          <dgm:bulletEnabled val="1"/>
        </dgm:presLayoutVars>
      </dgm:prSet>
      <dgm:spPr/>
      <dgm:t>
        <a:bodyPr/>
        <a:lstStyle/>
        <a:p>
          <a:endParaRPr lang="zh-TW" altLang="en-US"/>
        </a:p>
      </dgm:t>
    </dgm:pt>
    <dgm:pt modelId="{DE43A8C3-4BB3-4E69-A3D3-C3B01647F054}" type="pres">
      <dgm:prSet presAssocID="{C5F57964-B727-4262-A6D1-C8AB8938F007}" presName="spacing" presStyleCnt="0"/>
      <dgm:spPr/>
      <dgm:t>
        <a:bodyPr/>
        <a:lstStyle/>
        <a:p>
          <a:endParaRPr lang="zh-TW" altLang="en-US"/>
        </a:p>
      </dgm:t>
    </dgm:pt>
    <dgm:pt modelId="{ED7E329D-ABA3-4D76-93AA-C87128C80BF6}" type="pres">
      <dgm:prSet presAssocID="{4BB5E322-2B25-453C-952D-F00B383D5108}" presName="composite" presStyleCnt="0"/>
      <dgm:spPr/>
      <dgm:t>
        <a:bodyPr/>
        <a:lstStyle/>
        <a:p>
          <a:endParaRPr lang="zh-TW" altLang="en-US"/>
        </a:p>
      </dgm:t>
    </dgm:pt>
    <dgm:pt modelId="{AC52BD0A-B65C-41E0-A26A-6352B93DE23D}" type="pres">
      <dgm:prSet presAssocID="{4BB5E322-2B25-453C-952D-F00B383D5108}" presName="imgShp" presStyleLbl="fgImgPlace1" presStyleIdx="2" presStyleCnt="4"/>
      <dgm:spPr>
        <a:blipFill rotWithShape="1">
          <a:blip xmlns:r="http://schemas.openxmlformats.org/officeDocument/2006/relationships" r:embed="rId2"/>
          <a:stretch>
            <a:fillRect/>
          </a:stretch>
        </a:blipFill>
      </dgm:spPr>
      <dgm:t>
        <a:bodyPr/>
        <a:lstStyle/>
        <a:p>
          <a:endParaRPr lang="zh-TW" altLang="en-US"/>
        </a:p>
      </dgm:t>
    </dgm:pt>
    <dgm:pt modelId="{8B289646-2EB8-452D-9B16-8750FE7BC596}" type="pres">
      <dgm:prSet presAssocID="{4BB5E322-2B25-453C-952D-F00B383D5108}" presName="txShp" presStyleLbl="node1" presStyleIdx="2" presStyleCnt="4">
        <dgm:presLayoutVars>
          <dgm:bulletEnabled val="1"/>
        </dgm:presLayoutVars>
      </dgm:prSet>
      <dgm:spPr/>
      <dgm:t>
        <a:bodyPr/>
        <a:lstStyle/>
        <a:p>
          <a:endParaRPr lang="zh-TW" altLang="en-US"/>
        </a:p>
      </dgm:t>
    </dgm:pt>
    <dgm:pt modelId="{0E459011-EFB8-4895-AC25-DE7F78FD2CB0}" type="pres">
      <dgm:prSet presAssocID="{82519A9C-4C08-4B9A-B619-A4B72ECA9BC9}" presName="spacing" presStyleCnt="0"/>
      <dgm:spPr/>
      <dgm:t>
        <a:bodyPr/>
        <a:lstStyle/>
        <a:p>
          <a:endParaRPr lang="zh-TW" altLang="en-US"/>
        </a:p>
      </dgm:t>
    </dgm:pt>
    <dgm:pt modelId="{715998D5-CD64-4E56-857B-91E548909B19}" type="pres">
      <dgm:prSet presAssocID="{98ED4E05-F781-429A-8C03-DDDC6FFA564E}" presName="composite" presStyleCnt="0"/>
      <dgm:spPr/>
      <dgm:t>
        <a:bodyPr/>
        <a:lstStyle/>
        <a:p>
          <a:endParaRPr lang="zh-TW" altLang="en-US"/>
        </a:p>
      </dgm:t>
    </dgm:pt>
    <dgm:pt modelId="{8E25059E-396E-468B-8EB9-79E82663E825}" type="pres">
      <dgm:prSet presAssocID="{98ED4E05-F781-429A-8C03-DDDC6FFA564E}" presName="imgShp" presStyleLbl="fgImgPlace1" presStyleIdx="3" presStyleCnt="4"/>
      <dgm:spPr>
        <a:blipFill rotWithShape="1">
          <a:blip xmlns:r="http://schemas.openxmlformats.org/officeDocument/2006/relationships" r:embed="rId2"/>
          <a:stretch>
            <a:fillRect/>
          </a:stretch>
        </a:blipFill>
      </dgm:spPr>
      <dgm:t>
        <a:bodyPr/>
        <a:lstStyle/>
        <a:p>
          <a:endParaRPr lang="zh-TW" altLang="en-US"/>
        </a:p>
      </dgm:t>
    </dgm:pt>
    <dgm:pt modelId="{0C91574F-DAF7-4785-B85D-8CAED48CA0D6}" type="pres">
      <dgm:prSet presAssocID="{98ED4E05-F781-429A-8C03-DDDC6FFA564E}" presName="txShp" presStyleLbl="node1" presStyleIdx="3" presStyleCnt="4">
        <dgm:presLayoutVars>
          <dgm:bulletEnabled val="1"/>
        </dgm:presLayoutVars>
      </dgm:prSet>
      <dgm:spPr/>
      <dgm:t>
        <a:bodyPr/>
        <a:lstStyle/>
        <a:p>
          <a:endParaRPr lang="zh-TW" altLang="en-US"/>
        </a:p>
      </dgm:t>
    </dgm:pt>
  </dgm:ptLst>
  <dgm:cxnLst>
    <dgm:cxn modelId="{146593B6-F0C2-4494-9B3D-4BB8A132421E}" srcId="{ED8C622E-72F1-49DC-97D4-7FEBCDFD19D3}" destId="{98ED4E05-F781-429A-8C03-DDDC6FFA564E}" srcOrd="3" destOrd="0" parTransId="{8A8D6C25-A759-4E09-8B68-6AE7977B91D0}" sibTransId="{57EA0250-6956-4699-BC68-CE5593659D2B}"/>
    <dgm:cxn modelId="{FB04C40C-4C45-4601-B877-71FD38AA124F}" type="presOf" srcId="{DEB70277-A200-4F58-9BDC-F338AC79A016}" destId="{14F4BE66-1BBB-4E15-86A9-24DE5EDE855C}" srcOrd="0" destOrd="0" presId="urn:microsoft.com/office/officeart/2005/8/layout/vList3#1"/>
    <dgm:cxn modelId="{19B41C88-AAE1-4A9C-AC9B-844A753EE1C5}" type="presOf" srcId="{98ED4E05-F781-429A-8C03-DDDC6FFA564E}" destId="{0C91574F-DAF7-4785-B85D-8CAED48CA0D6}" srcOrd="0" destOrd="0" presId="urn:microsoft.com/office/officeart/2005/8/layout/vList3#1"/>
    <dgm:cxn modelId="{C026FF14-BC22-422B-A293-1773A9FF1E32}" type="presOf" srcId="{ED8C622E-72F1-49DC-97D4-7FEBCDFD19D3}" destId="{9A1183E9-EEA2-4F91-B857-8F732A3A9797}" srcOrd="0" destOrd="0" presId="urn:microsoft.com/office/officeart/2005/8/layout/vList3#1"/>
    <dgm:cxn modelId="{7184B806-6BEA-4A96-BE4E-7F027616AC14}" type="presOf" srcId="{4040B3EC-AAF8-44D3-9D62-41911933DB10}" destId="{6923E3F6-8E0C-4E80-9DA1-E129A54DA524}" srcOrd="0" destOrd="0" presId="urn:microsoft.com/office/officeart/2005/8/layout/vList3#1"/>
    <dgm:cxn modelId="{53C9C69A-1037-4CC9-8A6F-06F9F846BC24}" srcId="{ED8C622E-72F1-49DC-97D4-7FEBCDFD19D3}" destId="{DEB70277-A200-4F58-9BDC-F338AC79A016}" srcOrd="1" destOrd="0" parTransId="{8C942DFF-95E9-4AC6-AB7B-2CC472FFB440}" sibTransId="{C5F57964-B727-4262-A6D1-C8AB8938F007}"/>
    <dgm:cxn modelId="{18A2CD08-7D4B-489C-A1D5-1639655451B3}" srcId="{ED8C622E-72F1-49DC-97D4-7FEBCDFD19D3}" destId="{4040B3EC-AAF8-44D3-9D62-41911933DB10}" srcOrd="0" destOrd="0" parTransId="{D805DCCD-B374-4D58-ABAC-804B1ABC968B}" sibTransId="{588A88B9-E63E-4774-8196-253C0BE2A20A}"/>
    <dgm:cxn modelId="{B4BFCB5F-7525-41A7-BDD2-8B088FF0D5C4}" type="presOf" srcId="{4BB5E322-2B25-453C-952D-F00B383D5108}" destId="{8B289646-2EB8-452D-9B16-8750FE7BC596}" srcOrd="0" destOrd="0" presId="urn:microsoft.com/office/officeart/2005/8/layout/vList3#1"/>
    <dgm:cxn modelId="{AD236AEA-F4D6-4C75-8103-EE953920E10D}" srcId="{ED8C622E-72F1-49DC-97D4-7FEBCDFD19D3}" destId="{4BB5E322-2B25-453C-952D-F00B383D5108}" srcOrd="2" destOrd="0" parTransId="{833F157F-BBE1-40B7-B202-3E9AAE13CC23}" sibTransId="{82519A9C-4C08-4B9A-B619-A4B72ECA9BC9}"/>
    <dgm:cxn modelId="{DCCD9BA2-0285-44D8-948C-5FD515278480}" type="presParOf" srcId="{9A1183E9-EEA2-4F91-B857-8F732A3A9797}" destId="{F363B936-EF87-4F5F-B562-C1B861B6E382}" srcOrd="0" destOrd="0" presId="urn:microsoft.com/office/officeart/2005/8/layout/vList3#1"/>
    <dgm:cxn modelId="{DD909B8D-F0AC-413D-9FA1-65DE62A8827A}" type="presParOf" srcId="{F363B936-EF87-4F5F-B562-C1B861B6E382}" destId="{EEF422AA-DE18-4AD2-A96E-8DEA1C17A75C}" srcOrd="0" destOrd="0" presId="urn:microsoft.com/office/officeart/2005/8/layout/vList3#1"/>
    <dgm:cxn modelId="{5D423411-F074-4A43-84C5-320F91CD8AE2}" type="presParOf" srcId="{F363B936-EF87-4F5F-B562-C1B861B6E382}" destId="{6923E3F6-8E0C-4E80-9DA1-E129A54DA524}" srcOrd="1" destOrd="0" presId="urn:microsoft.com/office/officeart/2005/8/layout/vList3#1"/>
    <dgm:cxn modelId="{ED360B0A-DA26-4122-89F4-C85E080A478D}" type="presParOf" srcId="{9A1183E9-EEA2-4F91-B857-8F732A3A9797}" destId="{7EA3B1B6-E043-4A83-8224-486D7BFAA271}" srcOrd="1" destOrd="0" presId="urn:microsoft.com/office/officeart/2005/8/layout/vList3#1"/>
    <dgm:cxn modelId="{A8C1A5F1-EAA1-45F8-A13F-4F0F2814DB07}" type="presParOf" srcId="{9A1183E9-EEA2-4F91-B857-8F732A3A9797}" destId="{C126B6AF-1D1B-423B-92EC-0C9DF0454DF0}" srcOrd="2" destOrd="0" presId="urn:microsoft.com/office/officeart/2005/8/layout/vList3#1"/>
    <dgm:cxn modelId="{06A317EB-A962-4577-B568-918861A4045A}" type="presParOf" srcId="{C126B6AF-1D1B-423B-92EC-0C9DF0454DF0}" destId="{F194EDF9-15AB-4A4D-967E-5AF122B8C198}" srcOrd="0" destOrd="0" presId="urn:microsoft.com/office/officeart/2005/8/layout/vList3#1"/>
    <dgm:cxn modelId="{E51A9C0B-7C78-4BFC-9367-589D0B243FA5}" type="presParOf" srcId="{C126B6AF-1D1B-423B-92EC-0C9DF0454DF0}" destId="{14F4BE66-1BBB-4E15-86A9-24DE5EDE855C}" srcOrd="1" destOrd="0" presId="urn:microsoft.com/office/officeart/2005/8/layout/vList3#1"/>
    <dgm:cxn modelId="{D30986E9-8EA2-4873-BAA6-07C77E096D86}" type="presParOf" srcId="{9A1183E9-EEA2-4F91-B857-8F732A3A9797}" destId="{DE43A8C3-4BB3-4E69-A3D3-C3B01647F054}" srcOrd="3" destOrd="0" presId="urn:microsoft.com/office/officeart/2005/8/layout/vList3#1"/>
    <dgm:cxn modelId="{C2B0B958-C487-4F57-B91B-0DF7D850F95C}" type="presParOf" srcId="{9A1183E9-EEA2-4F91-B857-8F732A3A9797}" destId="{ED7E329D-ABA3-4D76-93AA-C87128C80BF6}" srcOrd="4" destOrd="0" presId="urn:microsoft.com/office/officeart/2005/8/layout/vList3#1"/>
    <dgm:cxn modelId="{F9365732-76C8-400F-B572-AF1A530FD62E}" type="presParOf" srcId="{ED7E329D-ABA3-4D76-93AA-C87128C80BF6}" destId="{AC52BD0A-B65C-41E0-A26A-6352B93DE23D}" srcOrd="0" destOrd="0" presId="urn:microsoft.com/office/officeart/2005/8/layout/vList3#1"/>
    <dgm:cxn modelId="{9166B429-EDFC-4DDB-95FB-EFAFFD1C5D91}" type="presParOf" srcId="{ED7E329D-ABA3-4D76-93AA-C87128C80BF6}" destId="{8B289646-2EB8-452D-9B16-8750FE7BC596}" srcOrd="1" destOrd="0" presId="urn:microsoft.com/office/officeart/2005/8/layout/vList3#1"/>
    <dgm:cxn modelId="{12BB6127-36C5-492F-BC8E-0EE4798BA225}" type="presParOf" srcId="{9A1183E9-EEA2-4F91-B857-8F732A3A9797}" destId="{0E459011-EFB8-4895-AC25-DE7F78FD2CB0}" srcOrd="5" destOrd="0" presId="urn:microsoft.com/office/officeart/2005/8/layout/vList3#1"/>
    <dgm:cxn modelId="{64654A12-9D27-4AAD-93D2-ED583CE20255}" type="presParOf" srcId="{9A1183E9-EEA2-4F91-B857-8F732A3A9797}" destId="{715998D5-CD64-4E56-857B-91E548909B19}" srcOrd="6" destOrd="0" presId="urn:microsoft.com/office/officeart/2005/8/layout/vList3#1"/>
    <dgm:cxn modelId="{1C2B7FB3-CEEB-4EFE-B7FB-4CD4DC9C2D97}" type="presParOf" srcId="{715998D5-CD64-4E56-857B-91E548909B19}" destId="{8E25059E-396E-468B-8EB9-79E82663E825}" srcOrd="0" destOrd="0" presId="urn:microsoft.com/office/officeart/2005/8/layout/vList3#1"/>
    <dgm:cxn modelId="{75EA11CC-0D79-4D1B-BF23-42C3CCD9D68E}" type="presParOf" srcId="{715998D5-CD64-4E56-857B-91E548909B19}" destId="{0C91574F-DAF7-4785-B85D-8CAED48CA0D6}" srcOrd="1" destOrd="0" presId="urn:microsoft.com/office/officeart/2005/8/layout/vList3#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13C23A2-4567-48CC-96B5-2AD611781D6F}" type="doc">
      <dgm:prSet loTypeId="urn:microsoft.com/office/officeart/2005/8/layout/hierarchy3" loCatId="hierarchy" qsTypeId="urn:microsoft.com/office/officeart/2005/8/quickstyle/simple1" qsCatId="simple" csTypeId="urn:microsoft.com/office/officeart/2005/8/colors/accent2_2" csCatId="accent2" phldr="1"/>
      <dgm:spPr/>
      <dgm:t>
        <a:bodyPr/>
        <a:lstStyle/>
        <a:p>
          <a:endParaRPr lang="zh-TW" altLang="en-US"/>
        </a:p>
      </dgm:t>
    </dgm:pt>
    <dgm:pt modelId="{ED05E616-E8AB-421D-AAC9-AE93B788B3F6}">
      <dgm:prSet custT="1"/>
      <dgm:spPr>
        <a:solidFill>
          <a:schemeClr val="accent2">
            <a:hueOff val="0"/>
            <a:satOff val="0"/>
            <a:lumOff val="0"/>
            <a:alpha val="70000"/>
          </a:schemeClr>
        </a:solidFill>
      </dgm:spPr>
      <dgm:t>
        <a:bodyPr/>
        <a:lstStyle/>
        <a:p>
          <a:pPr algn="just" rtl="0"/>
          <a:r>
            <a:rPr kumimoji="1" lang="en-US" sz="3200" dirty="0" smtClean="0">
              <a:latin typeface="+mn-lt"/>
            </a:rPr>
            <a:t>Normally, a company with a taxable income of more than NT$120,000 should pay a 17% business income tax. </a:t>
          </a:r>
        </a:p>
        <a:p>
          <a:pPr algn="just" rtl="0"/>
          <a:r>
            <a:rPr kumimoji="1" lang="en-US" altLang="zh-TW" sz="3200" dirty="0" smtClean="0">
              <a:latin typeface="+mn-lt"/>
            </a:rPr>
            <a:t>But the company may credit up to 15% of the company’s total expenditure on R&amp;D against its business income tax payable for that year; provided that this credit should not exceed 30% of the business income tax payable by the company in that year.</a:t>
          </a:r>
          <a:endParaRPr lang="zh-TW" sz="3600" dirty="0">
            <a:latin typeface="+mn-lt"/>
          </a:endParaRPr>
        </a:p>
      </dgm:t>
    </dgm:pt>
    <dgm:pt modelId="{1C749399-A226-4AC5-970A-C6A39959D704}" type="parTrans" cxnId="{6C5B36D0-D692-45CA-9D21-B773DEB6DBF4}">
      <dgm:prSet/>
      <dgm:spPr/>
      <dgm:t>
        <a:bodyPr/>
        <a:lstStyle/>
        <a:p>
          <a:endParaRPr lang="zh-TW" altLang="en-US"/>
        </a:p>
      </dgm:t>
    </dgm:pt>
    <dgm:pt modelId="{5CA78E15-7C6B-4A3C-AF0E-0B92DF0E345A}" type="sibTrans" cxnId="{6C5B36D0-D692-45CA-9D21-B773DEB6DBF4}">
      <dgm:prSet/>
      <dgm:spPr/>
      <dgm:t>
        <a:bodyPr/>
        <a:lstStyle/>
        <a:p>
          <a:endParaRPr lang="zh-TW" altLang="en-US"/>
        </a:p>
      </dgm:t>
    </dgm:pt>
    <dgm:pt modelId="{482EA1F2-6AEC-4C53-9EFE-68DC8938C32A}" type="pres">
      <dgm:prSet presAssocID="{613C23A2-4567-48CC-96B5-2AD611781D6F}" presName="diagram" presStyleCnt="0">
        <dgm:presLayoutVars>
          <dgm:chPref val="1"/>
          <dgm:dir/>
          <dgm:animOne val="branch"/>
          <dgm:animLvl val="lvl"/>
          <dgm:resizeHandles/>
        </dgm:presLayoutVars>
      </dgm:prSet>
      <dgm:spPr/>
      <dgm:t>
        <a:bodyPr/>
        <a:lstStyle/>
        <a:p>
          <a:endParaRPr lang="zh-TW" altLang="en-US"/>
        </a:p>
      </dgm:t>
    </dgm:pt>
    <dgm:pt modelId="{FF9E438F-C17A-4E1C-9319-7B7163A0A5EB}" type="pres">
      <dgm:prSet presAssocID="{ED05E616-E8AB-421D-AAC9-AE93B788B3F6}" presName="root" presStyleCnt="0"/>
      <dgm:spPr/>
      <dgm:t>
        <a:bodyPr/>
        <a:lstStyle/>
        <a:p>
          <a:endParaRPr lang="zh-TW" altLang="en-US"/>
        </a:p>
      </dgm:t>
    </dgm:pt>
    <dgm:pt modelId="{25AD7429-502F-4737-8569-D7FC8BDDE650}" type="pres">
      <dgm:prSet presAssocID="{ED05E616-E8AB-421D-AAC9-AE93B788B3F6}" presName="rootComposite" presStyleCnt="0"/>
      <dgm:spPr/>
      <dgm:t>
        <a:bodyPr/>
        <a:lstStyle/>
        <a:p>
          <a:endParaRPr lang="zh-TW" altLang="en-US"/>
        </a:p>
      </dgm:t>
    </dgm:pt>
    <dgm:pt modelId="{F0325204-E12A-4DF7-A96A-A0E93EAE3CD5}" type="pres">
      <dgm:prSet presAssocID="{ED05E616-E8AB-421D-AAC9-AE93B788B3F6}" presName="rootText" presStyleLbl="node1" presStyleIdx="0" presStyleCnt="1" custScaleY="108501"/>
      <dgm:spPr>
        <a:prstGeom prst="round2DiagRect">
          <a:avLst/>
        </a:prstGeom>
      </dgm:spPr>
      <dgm:t>
        <a:bodyPr/>
        <a:lstStyle/>
        <a:p>
          <a:endParaRPr lang="zh-TW" altLang="en-US"/>
        </a:p>
      </dgm:t>
    </dgm:pt>
    <dgm:pt modelId="{F49FF10D-1CD2-4B24-8032-06D5905B7BA5}" type="pres">
      <dgm:prSet presAssocID="{ED05E616-E8AB-421D-AAC9-AE93B788B3F6}" presName="rootConnector" presStyleLbl="node1" presStyleIdx="0" presStyleCnt="1"/>
      <dgm:spPr/>
      <dgm:t>
        <a:bodyPr/>
        <a:lstStyle/>
        <a:p>
          <a:endParaRPr lang="zh-TW" altLang="en-US"/>
        </a:p>
      </dgm:t>
    </dgm:pt>
    <dgm:pt modelId="{FBEB7A08-0760-4472-B07A-1A2CB5D0D23C}" type="pres">
      <dgm:prSet presAssocID="{ED05E616-E8AB-421D-AAC9-AE93B788B3F6}" presName="childShape" presStyleCnt="0"/>
      <dgm:spPr/>
      <dgm:t>
        <a:bodyPr/>
        <a:lstStyle/>
        <a:p>
          <a:endParaRPr lang="zh-TW" altLang="en-US"/>
        </a:p>
      </dgm:t>
    </dgm:pt>
  </dgm:ptLst>
  <dgm:cxnLst>
    <dgm:cxn modelId="{94508D5C-A57B-4FFA-985D-C567D9128C79}" type="presOf" srcId="{ED05E616-E8AB-421D-AAC9-AE93B788B3F6}" destId="{F0325204-E12A-4DF7-A96A-A0E93EAE3CD5}" srcOrd="0" destOrd="0" presId="urn:microsoft.com/office/officeart/2005/8/layout/hierarchy3"/>
    <dgm:cxn modelId="{6C5B36D0-D692-45CA-9D21-B773DEB6DBF4}" srcId="{613C23A2-4567-48CC-96B5-2AD611781D6F}" destId="{ED05E616-E8AB-421D-AAC9-AE93B788B3F6}" srcOrd="0" destOrd="0" parTransId="{1C749399-A226-4AC5-970A-C6A39959D704}" sibTransId="{5CA78E15-7C6B-4A3C-AF0E-0B92DF0E345A}"/>
    <dgm:cxn modelId="{421FC8CA-AF4F-4DE4-861B-BE921F03EAB0}" type="presOf" srcId="{ED05E616-E8AB-421D-AAC9-AE93B788B3F6}" destId="{F49FF10D-1CD2-4B24-8032-06D5905B7BA5}" srcOrd="1" destOrd="0" presId="urn:microsoft.com/office/officeart/2005/8/layout/hierarchy3"/>
    <dgm:cxn modelId="{A673FAA5-FD0B-4873-B09B-FBE9E05D7A28}" type="presOf" srcId="{613C23A2-4567-48CC-96B5-2AD611781D6F}" destId="{482EA1F2-6AEC-4C53-9EFE-68DC8938C32A}" srcOrd="0" destOrd="0" presId="urn:microsoft.com/office/officeart/2005/8/layout/hierarchy3"/>
    <dgm:cxn modelId="{027FC842-7461-461E-9E0A-BC4D9150B037}" type="presParOf" srcId="{482EA1F2-6AEC-4C53-9EFE-68DC8938C32A}" destId="{FF9E438F-C17A-4E1C-9319-7B7163A0A5EB}" srcOrd="0" destOrd="0" presId="urn:microsoft.com/office/officeart/2005/8/layout/hierarchy3"/>
    <dgm:cxn modelId="{AF220702-5620-4F0A-8659-F93E8B798DF0}" type="presParOf" srcId="{FF9E438F-C17A-4E1C-9319-7B7163A0A5EB}" destId="{25AD7429-502F-4737-8569-D7FC8BDDE650}" srcOrd="0" destOrd="0" presId="urn:microsoft.com/office/officeart/2005/8/layout/hierarchy3"/>
    <dgm:cxn modelId="{F071E910-E77D-4766-AC1E-DE11129D170C}" type="presParOf" srcId="{25AD7429-502F-4737-8569-D7FC8BDDE650}" destId="{F0325204-E12A-4DF7-A96A-A0E93EAE3CD5}" srcOrd="0" destOrd="0" presId="urn:microsoft.com/office/officeart/2005/8/layout/hierarchy3"/>
    <dgm:cxn modelId="{BDED3400-9862-4DC5-A2C1-52E7839F5D3E}" type="presParOf" srcId="{25AD7429-502F-4737-8569-D7FC8BDDE650}" destId="{F49FF10D-1CD2-4B24-8032-06D5905B7BA5}" srcOrd="1" destOrd="0" presId="urn:microsoft.com/office/officeart/2005/8/layout/hierarchy3"/>
    <dgm:cxn modelId="{D790BBC2-4A4C-446A-BFBD-A7BA081429C6}" type="presParOf" srcId="{FF9E438F-C17A-4E1C-9319-7B7163A0A5EB}" destId="{FBEB7A08-0760-4472-B07A-1A2CB5D0D23C}" srcOrd="1" destOrd="0" presId="urn:microsoft.com/office/officeart/2005/8/layout/hierarchy3"/>
  </dgm:cxnLst>
  <dgm:bg/>
  <dgm:whole/>
  <dgm:extLst>
    <a:ext uri="{C62137D5-CB1D-491B-B009-E17868A290BF}">
      <dgm14:recolorImg xmlns:dgm14="http://schemas.microsoft.com/office/drawing/2010/diagram" xmlns:a="http://schemas.openxmlformats.org/drawingml/2006/main" xmlns:dgm="http://schemas.openxmlformats.org/drawingml/2006/diagram" xmlns="" val="1"/>
    </a:ex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83D7891-C7F7-4321-9263-DBC28326C430}"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TW" altLang="en-US"/>
        </a:p>
      </dgm:t>
    </dgm:pt>
    <dgm:pt modelId="{9402ED41-7AF1-4BB4-87CF-42FA61349615}">
      <dgm:prSet custT="1"/>
      <dgm:spPr>
        <a:gradFill flip="none" rotWithShape="1">
          <a:gsLst>
            <a:gs pos="85416">
              <a:srgbClr val="FFCB95"/>
            </a:gs>
            <a:gs pos="94208">
              <a:srgbClr val="FFCA64"/>
            </a:gs>
            <a:gs pos="98750">
              <a:srgbClr val="FFCC99"/>
            </a:gs>
            <a:gs pos="0">
              <a:srgbClr val="FF9933"/>
            </a:gs>
          </a:gsLst>
          <a:lin ang="16200000" scaled="1"/>
          <a:tileRect/>
        </a:gradFill>
      </dgm:spPr>
      <dgm:t>
        <a:bodyPr/>
        <a:lstStyle/>
        <a:p>
          <a:pPr algn="just" rtl="0"/>
          <a:r>
            <a:rPr kumimoji="1" lang="en-US" sz="3200" dirty="0" smtClean="0"/>
            <a:t>For biotechnology and pharmaceutical industries, 35% of R&amp;D and employee training expenditures may be claimed as a deductible expense against the current year's payable business income tax. If the annual expenditure on R&amp;D and employee training exceeds the average amount spent in the previous two fiscal years, half of this amount may be claimed as a deductible expense.</a:t>
          </a:r>
          <a:endParaRPr lang="zh-TW" sz="3200" dirty="0"/>
        </a:p>
      </dgm:t>
    </dgm:pt>
    <dgm:pt modelId="{E17EF46A-6E98-4314-B8DF-302EBA365CD3}" type="parTrans" cxnId="{746C1314-4010-4E99-B9C2-6DE91BAD3EE6}">
      <dgm:prSet/>
      <dgm:spPr/>
      <dgm:t>
        <a:bodyPr/>
        <a:lstStyle/>
        <a:p>
          <a:pPr algn="just"/>
          <a:endParaRPr lang="zh-TW" altLang="en-US"/>
        </a:p>
      </dgm:t>
    </dgm:pt>
    <dgm:pt modelId="{5FB2DD61-2EF5-4858-BC27-ADEC0CE4F421}" type="sibTrans" cxnId="{746C1314-4010-4E99-B9C2-6DE91BAD3EE6}">
      <dgm:prSet/>
      <dgm:spPr/>
      <dgm:t>
        <a:bodyPr/>
        <a:lstStyle/>
        <a:p>
          <a:pPr algn="just"/>
          <a:endParaRPr lang="zh-TW" altLang="en-US"/>
        </a:p>
      </dgm:t>
    </dgm:pt>
    <dgm:pt modelId="{F2FF12BF-C35C-4AB8-BDC8-5D1FDA838EE7}" type="pres">
      <dgm:prSet presAssocID="{E83D7891-C7F7-4321-9263-DBC28326C430}" presName="Name0" presStyleCnt="0">
        <dgm:presLayoutVars>
          <dgm:dir/>
          <dgm:resizeHandles val="exact"/>
        </dgm:presLayoutVars>
      </dgm:prSet>
      <dgm:spPr/>
      <dgm:t>
        <a:bodyPr/>
        <a:lstStyle/>
        <a:p>
          <a:endParaRPr lang="zh-TW" altLang="en-US"/>
        </a:p>
      </dgm:t>
    </dgm:pt>
    <dgm:pt modelId="{187175F7-E17D-4D7D-88F4-6F40C7430B74}" type="pres">
      <dgm:prSet presAssocID="{9402ED41-7AF1-4BB4-87CF-42FA61349615}" presName="node" presStyleLbl="node1" presStyleIdx="0" presStyleCnt="1">
        <dgm:presLayoutVars>
          <dgm:bulletEnabled val="1"/>
        </dgm:presLayoutVars>
      </dgm:prSet>
      <dgm:spPr>
        <a:prstGeom prst="round2DiagRect">
          <a:avLst/>
        </a:prstGeom>
      </dgm:spPr>
      <dgm:t>
        <a:bodyPr/>
        <a:lstStyle/>
        <a:p>
          <a:endParaRPr lang="zh-TW" altLang="en-US"/>
        </a:p>
      </dgm:t>
    </dgm:pt>
  </dgm:ptLst>
  <dgm:cxnLst>
    <dgm:cxn modelId="{746C1314-4010-4E99-B9C2-6DE91BAD3EE6}" srcId="{E83D7891-C7F7-4321-9263-DBC28326C430}" destId="{9402ED41-7AF1-4BB4-87CF-42FA61349615}" srcOrd="0" destOrd="0" parTransId="{E17EF46A-6E98-4314-B8DF-302EBA365CD3}" sibTransId="{5FB2DD61-2EF5-4858-BC27-ADEC0CE4F421}"/>
    <dgm:cxn modelId="{EEEA7520-7B92-41A6-A72E-118DB3A046D2}" type="presOf" srcId="{9402ED41-7AF1-4BB4-87CF-42FA61349615}" destId="{187175F7-E17D-4D7D-88F4-6F40C7430B74}" srcOrd="0" destOrd="0" presId="urn:microsoft.com/office/officeart/2005/8/layout/process1"/>
    <dgm:cxn modelId="{8862C0CE-9677-4F6D-9980-6C4235C69625}" type="presOf" srcId="{E83D7891-C7F7-4321-9263-DBC28326C430}" destId="{F2FF12BF-C35C-4AB8-BDC8-5D1FDA838EE7}" srcOrd="0" destOrd="0" presId="urn:microsoft.com/office/officeart/2005/8/layout/process1"/>
    <dgm:cxn modelId="{91113B30-BC42-4E89-B00D-D5C8D23078C9}" type="presParOf" srcId="{F2FF12BF-C35C-4AB8-BDC8-5D1FDA838EE7}" destId="{187175F7-E17D-4D7D-88F4-6F40C7430B74}" srcOrd="0"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83D7891-C7F7-4321-9263-DBC28326C430}"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zh-TW" altLang="en-US"/>
        </a:p>
      </dgm:t>
    </dgm:pt>
    <dgm:pt modelId="{9402ED41-7AF1-4BB4-87CF-42FA61349615}">
      <dgm:prSet custT="1"/>
      <dgm:spPr>
        <a:gradFill flip="none" rotWithShape="1">
          <a:gsLst>
            <a:gs pos="85416">
              <a:srgbClr val="FFCB95"/>
            </a:gs>
            <a:gs pos="94208">
              <a:srgbClr val="FFCA64"/>
            </a:gs>
            <a:gs pos="98750">
              <a:srgbClr val="FFCC99"/>
            </a:gs>
            <a:gs pos="0">
              <a:srgbClr val="FF9933"/>
            </a:gs>
          </a:gsLst>
          <a:lin ang="16200000" scaled="1"/>
          <a:tileRect/>
        </a:gradFill>
      </dgm:spPr>
      <dgm:t>
        <a:bodyPr/>
        <a:lstStyle/>
        <a:p>
          <a:pPr algn="just" rtl="0"/>
          <a:r>
            <a:rPr kumimoji="1" lang="en-US" altLang="zh-TW" sz="3200" dirty="0" smtClean="0"/>
            <a:t>When an enterprise invests in the  biotechnology and pharmaceutical companies for the purposes of incorporating or expanding such companies and becomes a registered shareholder of such company for a period of three years or more, up to 20% of the amount invested may be claimed as a deductible expense against the payable business income tax.</a:t>
          </a:r>
          <a:endParaRPr lang="zh-TW" sz="3200" dirty="0"/>
        </a:p>
      </dgm:t>
    </dgm:pt>
    <dgm:pt modelId="{E17EF46A-6E98-4314-B8DF-302EBA365CD3}" type="parTrans" cxnId="{746C1314-4010-4E99-B9C2-6DE91BAD3EE6}">
      <dgm:prSet/>
      <dgm:spPr/>
      <dgm:t>
        <a:bodyPr/>
        <a:lstStyle/>
        <a:p>
          <a:pPr algn="just"/>
          <a:endParaRPr lang="zh-TW" altLang="en-US"/>
        </a:p>
      </dgm:t>
    </dgm:pt>
    <dgm:pt modelId="{5FB2DD61-2EF5-4858-BC27-ADEC0CE4F421}" type="sibTrans" cxnId="{746C1314-4010-4E99-B9C2-6DE91BAD3EE6}">
      <dgm:prSet/>
      <dgm:spPr/>
      <dgm:t>
        <a:bodyPr/>
        <a:lstStyle/>
        <a:p>
          <a:pPr algn="just"/>
          <a:endParaRPr lang="zh-TW" altLang="en-US"/>
        </a:p>
      </dgm:t>
    </dgm:pt>
    <dgm:pt modelId="{F2FF12BF-C35C-4AB8-BDC8-5D1FDA838EE7}" type="pres">
      <dgm:prSet presAssocID="{E83D7891-C7F7-4321-9263-DBC28326C430}" presName="Name0" presStyleCnt="0">
        <dgm:presLayoutVars>
          <dgm:dir/>
          <dgm:resizeHandles val="exact"/>
        </dgm:presLayoutVars>
      </dgm:prSet>
      <dgm:spPr/>
      <dgm:t>
        <a:bodyPr/>
        <a:lstStyle/>
        <a:p>
          <a:endParaRPr lang="zh-TW" altLang="en-US"/>
        </a:p>
      </dgm:t>
    </dgm:pt>
    <dgm:pt modelId="{187175F7-E17D-4D7D-88F4-6F40C7430B74}" type="pres">
      <dgm:prSet presAssocID="{9402ED41-7AF1-4BB4-87CF-42FA61349615}" presName="node" presStyleLbl="node1" presStyleIdx="0" presStyleCnt="1">
        <dgm:presLayoutVars>
          <dgm:bulletEnabled val="1"/>
        </dgm:presLayoutVars>
      </dgm:prSet>
      <dgm:spPr>
        <a:prstGeom prst="round2DiagRect">
          <a:avLst/>
        </a:prstGeom>
      </dgm:spPr>
      <dgm:t>
        <a:bodyPr/>
        <a:lstStyle/>
        <a:p>
          <a:endParaRPr lang="zh-TW" altLang="en-US"/>
        </a:p>
      </dgm:t>
    </dgm:pt>
  </dgm:ptLst>
  <dgm:cxnLst>
    <dgm:cxn modelId="{746C1314-4010-4E99-B9C2-6DE91BAD3EE6}" srcId="{E83D7891-C7F7-4321-9263-DBC28326C430}" destId="{9402ED41-7AF1-4BB4-87CF-42FA61349615}" srcOrd="0" destOrd="0" parTransId="{E17EF46A-6E98-4314-B8DF-302EBA365CD3}" sibTransId="{5FB2DD61-2EF5-4858-BC27-ADEC0CE4F421}"/>
    <dgm:cxn modelId="{8CDC2026-DC80-45EB-ABEE-3FD6C56216B7}" type="presOf" srcId="{E83D7891-C7F7-4321-9263-DBC28326C430}" destId="{F2FF12BF-C35C-4AB8-BDC8-5D1FDA838EE7}" srcOrd="0" destOrd="0" presId="urn:microsoft.com/office/officeart/2005/8/layout/process1"/>
    <dgm:cxn modelId="{9C524655-3E8D-4A11-8A9F-5724569FB8B9}" type="presOf" srcId="{9402ED41-7AF1-4BB4-87CF-42FA61349615}" destId="{187175F7-E17D-4D7D-88F4-6F40C7430B74}" srcOrd="0" destOrd="0" presId="urn:microsoft.com/office/officeart/2005/8/layout/process1"/>
    <dgm:cxn modelId="{C348A555-0B8C-4A3A-B80E-E996511B1EBB}" type="presParOf" srcId="{F2FF12BF-C35C-4AB8-BDC8-5D1FDA838EE7}" destId="{187175F7-E17D-4D7D-88F4-6F40C7430B74}" srcOrd="0"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035EACB-9F37-4A8D-B552-690AB74A407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TW" altLang="en-US"/>
        </a:p>
      </dgm:t>
    </dgm:pt>
    <dgm:pt modelId="{E654B3B2-8368-442B-9937-A261AD025763}">
      <dgm:prSet custT="1"/>
      <dgm:spPr>
        <a:gradFill rotWithShape="0">
          <a:gsLst>
            <a:gs pos="53727">
              <a:srgbClr val="00B0F0"/>
            </a:gs>
            <a:gs pos="40295">
              <a:srgbClr val="40C4F4"/>
            </a:gs>
            <a:gs pos="26863">
              <a:srgbClr val="80D8F8"/>
            </a:gs>
            <a:gs pos="0">
              <a:schemeClr val="bg2">
                <a:lumMod val="40000"/>
                <a:lumOff val="60000"/>
              </a:schemeClr>
            </a:gs>
          </a:gsLst>
          <a:lin ang="16200000" scaled="1"/>
        </a:gradFill>
      </dgm:spPr>
      <dgm:t>
        <a:bodyPr/>
        <a:lstStyle/>
        <a:p>
          <a:pPr rtl="0"/>
          <a:r>
            <a:rPr kumimoji="1" lang="en-US" sz="3600" dirty="0" smtClean="0"/>
            <a:t>Imported machinery of a kind not yet manufactured domestically may enjoy tariff-free treatment.</a:t>
          </a:r>
          <a:endParaRPr lang="zh-TW" sz="3600" dirty="0"/>
        </a:p>
      </dgm:t>
    </dgm:pt>
    <dgm:pt modelId="{FF13AC27-9D10-47A2-83E1-5582DD9100B8}" type="parTrans" cxnId="{6E120C44-2CFE-4194-B171-B3AC3FEFEDD5}">
      <dgm:prSet/>
      <dgm:spPr/>
      <dgm:t>
        <a:bodyPr/>
        <a:lstStyle/>
        <a:p>
          <a:endParaRPr lang="zh-TW" altLang="en-US"/>
        </a:p>
      </dgm:t>
    </dgm:pt>
    <dgm:pt modelId="{4865368D-2714-4C80-BC41-0462E3EC8A17}" type="sibTrans" cxnId="{6E120C44-2CFE-4194-B171-B3AC3FEFEDD5}">
      <dgm:prSet/>
      <dgm:spPr/>
      <dgm:t>
        <a:bodyPr/>
        <a:lstStyle/>
        <a:p>
          <a:endParaRPr lang="zh-TW" altLang="en-US"/>
        </a:p>
      </dgm:t>
    </dgm:pt>
    <dgm:pt modelId="{53D72E78-A3F5-46F6-8645-C49B35677FA8}" type="pres">
      <dgm:prSet presAssocID="{7035EACB-9F37-4A8D-B552-690AB74A407D}" presName="linear" presStyleCnt="0">
        <dgm:presLayoutVars>
          <dgm:animLvl val="lvl"/>
          <dgm:resizeHandles val="exact"/>
        </dgm:presLayoutVars>
      </dgm:prSet>
      <dgm:spPr/>
      <dgm:t>
        <a:bodyPr/>
        <a:lstStyle/>
        <a:p>
          <a:endParaRPr lang="zh-TW" altLang="en-US"/>
        </a:p>
      </dgm:t>
    </dgm:pt>
    <dgm:pt modelId="{C6C600FF-5171-4D59-A31D-BCFE3400EED1}" type="pres">
      <dgm:prSet presAssocID="{E654B3B2-8368-442B-9937-A261AD025763}" presName="parentText" presStyleLbl="node1" presStyleIdx="0" presStyleCnt="1" custScaleY="822512">
        <dgm:presLayoutVars>
          <dgm:chMax val="0"/>
          <dgm:bulletEnabled val="1"/>
        </dgm:presLayoutVars>
      </dgm:prSet>
      <dgm:spPr>
        <a:prstGeom prst="round2DiagRect">
          <a:avLst/>
        </a:prstGeom>
      </dgm:spPr>
      <dgm:t>
        <a:bodyPr/>
        <a:lstStyle/>
        <a:p>
          <a:endParaRPr lang="zh-TW" altLang="en-US"/>
        </a:p>
      </dgm:t>
    </dgm:pt>
  </dgm:ptLst>
  <dgm:cxnLst>
    <dgm:cxn modelId="{6E120C44-2CFE-4194-B171-B3AC3FEFEDD5}" srcId="{7035EACB-9F37-4A8D-B552-690AB74A407D}" destId="{E654B3B2-8368-442B-9937-A261AD025763}" srcOrd="0" destOrd="0" parTransId="{FF13AC27-9D10-47A2-83E1-5582DD9100B8}" sibTransId="{4865368D-2714-4C80-BC41-0462E3EC8A17}"/>
    <dgm:cxn modelId="{5F2E13BD-0D1F-4415-8860-9A0636713B48}" type="presOf" srcId="{E654B3B2-8368-442B-9937-A261AD025763}" destId="{C6C600FF-5171-4D59-A31D-BCFE3400EED1}" srcOrd="0" destOrd="0" presId="urn:microsoft.com/office/officeart/2005/8/layout/vList2"/>
    <dgm:cxn modelId="{45733CE4-B40F-475B-9210-519B976D0CDB}" type="presOf" srcId="{7035EACB-9F37-4A8D-B552-690AB74A407D}" destId="{53D72E78-A3F5-46F6-8645-C49B35677FA8}" srcOrd="0" destOrd="0" presId="urn:microsoft.com/office/officeart/2005/8/layout/vList2"/>
    <dgm:cxn modelId="{9B9577AA-4C1C-4FC8-998E-36ADA1031D0F}" type="presParOf" srcId="{53D72E78-A3F5-46F6-8645-C49B35677FA8}" destId="{C6C600FF-5171-4D59-A31D-BCFE3400EED1}"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CC9BE468-E970-4CE3-8AC6-D7BD4C0799B1}" type="doc">
      <dgm:prSet loTypeId="urn:microsoft.com/office/officeart/2005/8/layout/vList2" loCatId="list" qsTypeId="urn:microsoft.com/office/officeart/2005/8/quickstyle/simple1" qsCatId="simple" csTypeId="urn:microsoft.com/office/officeart/2005/8/colors/accent1_4" csCatId="accent1" phldr="1"/>
      <dgm:spPr/>
      <dgm:t>
        <a:bodyPr/>
        <a:lstStyle/>
        <a:p>
          <a:endParaRPr lang="zh-TW" altLang="en-US"/>
        </a:p>
      </dgm:t>
    </dgm:pt>
    <dgm:pt modelId="{A45AC138-EDA7-4D36-9E35-6B45CB688347}">
      <dgm:prSet/>
      <dgm:spPr>
        <a:solidFill>
          <a:schemeClr val="accent1">
            <a:shade val="50000"/>
            <a:hueOff val="0"/>
            <a:satOff val="0"/>
            <a:lumOff val="0"/>
          </a:schemeClr>
        </a:solidFill>
      </dgm:spPr>
      <dgm:t>
        <a:bodyPr/>
        <a:lstStyle/>
        <a:p>
          <a:pPr algn="just" rtl="0"/>
          <a:r>
            <a:rPr kumimoji="1" lang="en-US" smtClean="0"/>
            <a:t>Private sector companies that participate in major public construction projects may enjoy a five-year Business Income Tax exemption, investment tax credits, and exemption of tariffs on imported construction machinery as well as deductions on House Tax, Land Value Tax, and Deed Tax. Profit-seeking businesses that invest in private sector institutions that participate in major public construction projects also receive deductions on their Business Income Tax.</a:t>
          </a:r>
          <a:endParaRPr lang="zh-TW" dirty="0"/>
        </a:p>
      </dgm:t>
    </dgm:pt>
    <dgm:pt modelId="{A74DCE65-E0D8-4C62-8C5B-138D16A5B0A3}" type="parTrans" cxnId="{34A418BE-EBF0-4DCB-BD87-618F8178F48A}">
      <dgm:prSet/>
      <dgm:spPr/>
      <dgm:t>
        <a:bodyPr/>
        <a:lstStyle/>
        <a:p>
          <a:pPr algn="just"/>
          <a:endParaRPr lang="zh-TW" altLang="en-US"/>
        </a:p>
      </dgm:t>
    </dgm:pt>
    <dgm:pt modelId="{CC90B58F-271E-4877-8CD3-242E13DECDCA}" type="sibTrans" cxnId="{34A418BE-EBF0-4DCB-BD87-618F8178F48A}">
      <dgm:prSet/>
      <dgm:spPr/>
      <dgm:t>
        <a:bodyPr/>
        <a:lstStyle/>
        <a:p>
          <a:pPr algn="just"/>
          <a:endParaRPr lang="zh-TW" altLang="en-US"/>
        </a:p>
      </dgm:t>
    </dgm:pt>
    <dgm:pt modelId="{2E2582BF-A7F7-45C6-8673-454A9321770D}" type="pres">
      <dgm:prSet presAssocID="{CC9BE468-E970-4CE3-8AC6-D7BD4C0799B1}" presName="linear" presStyleCnt="0">
        <dgm:presLayoutVars>
          <dgm:animLvl val="lvl"/>
          <dgm:resizeHandles val="exact"/>
        </dgm:presLayoutVars>
      </dgm:prSet>
      <dgm:spPr/>
      <dgm:t>
        <a:bodyPr/>
        <a:lstStyle/>
        <a:p>
          <a:endParaRPr lang="zh-TW" altLang="en-US"/>
        </a:p>
      </dgm:t>
    </dgm:pt>
    <dgm:pt modelId="{BA3A8ABC-9B3A-4DAE-9C9B-3C98653784DA}" type="pres">
      <dgm:prSet presAssocID="{A45AC138-EDA7-4D36-9E35-6B45CB688347}" presName="parentText" presStyleLbl="node1" presStyleIdx="0" presStyleCnt="1">
        <dgm:presLayoutVars>
          <dgm:chMax val="0"/>
          <dgm:bulletEnabled val="1"/>
        </dgm:presLayoutVars>
      </dgm:prSet>
      <dgm:spPr>
        <a:prstGeom prst="round2DiagRect">
          <a:avLst/>
        </a:prstGeom>
      </dgm:spPr>
      <dgm:t>
        <a:bodyPr/>
        <a:lstStyle/>
        <a:p>
          <a:endParaRPr lang="zh-TW" altLang="en-US"/>
        </a:p>
      </dgm:t>
    </dgm:pt>
  </dgm:ptLst>
  <dgm:cxnLst>
    <dgm:cxn modelId="{34A418BE-EBF0-4DCB-BD87-618F8178F48A}" srcId="{CC9BE468-E970-4CE3-8AC6-D7BD4C0799B1}" destId="{A45AC138-EDA7-4D36-9E35-6B45CB688347}" srcOrd="0" destOrd="0" parTransId="{A74DCE65-E0D8-4C62-8C5B-138D16A5B0A3}" sibTransId="{CC90B58F-271E-4877-8CD3-242E13DECDCA}"/>
    <dgm:cxn modelId="{58619174-F93F-46D5-80BF-81C58638D3DB}" type="presOf" srcId="{CC9BE468-E970-4CE3-8AC6-D7BD4C0799B1}" destId="{2E2582BF-A7F7-45C6-8673-454A9321770D}" srcOrd="0" destOrd="0" presId="urn:microsoft.com/office/officeart/2005/8/layout/vList2"/>
    <dgm:cxn modelId="{EC3DE4B8-DD6E-4371-ACEE-8F76265BDAF8}" type="presOf" srcId="{A45AC138-EDA7-4D36-9E35-6B45CB688347}" destId="{BA3A8ABC-9B3A-4DAE-9C9B-3C98653784DA}" srcOrd="0" destOrd="0" presId="urn:microsoft.com/office/officeart/2005/8/layout/vList2"/>
    <dgm:cxn modelId="{FB3E385C-D1C1-4647-8DBA-32A1D635CE82}" type="presParOf" srcId="{2E2582BF-A7F7-45C6-8673-454A9321770D}" destId="{BA3A8ABC-9B3A-4DAE-9C9B-3C98653784DA}"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90733AA-43B1-4001-B925-648E259A91F4}">
      <dsp:nvSpPr>
        <dsp:cNvPr id="0" name=""/>
        <dsp:cNvSpPr/>
      </dsp:nvSpPr>
      <dsp:spPr>
        <a:xfrm>
          <a:off x="0" y="202"/>
          <a:ext cx="8229600" cy="1123521"/>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kumimoji="1" lang="en-US" sz="3600" kern="1200" smtClean="0"/>
            <a:t>Operations Hub in Asia-Pacific </a:t>
          </a:r>
          <a:endParaRPr lang="zh-TW" sz="3600" kern="1200" dirty="0"/>
        </a:p>
      </dsp:txBody>
      <dsp:txXfrm>
        <a:off x="0" y="202"/>
        <a:ext cx="8229600" cy="1123521"/>
      </dsp:txXfrm>
    </dsp:sp>
    <dsp:sp modelId="{4D5404F4-E4B0-4A0C-85E7-CC8E57EC9995}">
      <dsp:nvSpPr>
        <dsp:cNvPr id="0" name=""/>
        <dsp:cNvSpPr/>
      </dsp:nvSpPr>
      <dsp:spPr>
        <a:xfrm>
          <a:off x="0" y="1134214"/>
          <a:ext cx="8229600" cy="1123521"/>
        </a:xfrm>
        <a:prstGeom prst="round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kumimoji="1" lang="en-US" sz="3600" kern="1200" smtClean="0"/>
            <a:t>Global Logistics Capabilities </a:t>
          </a:r>
          <a:endParaRPr lang="zh-TW" sz="3600" kern="1200" dirty="0"/>
        </a:p>
      </dsp:txBody>
      <dsp:txXfrm>
        <a:off x="0" y="1134214"/>
        <a:ext cx="8229600" cy="1123521"/>
      </dsp:txXfrm>
    </dsp:sp>
    <dsp:sp modelId="{DA861DB6-70C0-44BC-BB36-FD319B0C1015}">
      <dsp:nvSpPr>
        <dsp:cNvPr id="0" name=""/>
        <dsp:cNvSpPr/>
      </dsp:nvSpPr>
      <dsp:spPr>
        <a:xfrm>
          <a:off x="0" y="2268226"/>
          <a:ext cx="8229600" cy="1123521"/>
        </a:xfrm>
        <a:prstGeom prst="round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kumimoji="1" lang="en-US" sz="3600" kern="1200" smtClean="0"/>
            <a:t>Comprehensive Industrial Cluster </a:t>
          </a:r>
          <a:endParaRPr lang="zh-TW" sz="3600" kern="1200" dirty="0"/>
        </a:p>
      </dsp:txBody>
      <dsp:txXfrm>
        <a:off x="0" y="2268226"/>
        <a:ext cx="8229600" cy="1123521"/>
      </dsp:txXfrm>
    </dsp:sp>
    <dsp:sp modelId="{0BDB12A0-23CE-4976-AF14-628A8B388F33}">
      <dsp:nvSpPr>
        <dsp:cNvPr id="0" name=""/>
        <dsp:cNvSpPr/>
      </dsp:nvSpPr>
      <dsp:spPr>
        <a:xfrm>
          <a:off x="0" y="3402238"/>
          <a:ext cx="8229600" cy="1123521"/>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sz="3600" kern="1200" smtClean="0"/>
            <a:t>Comprehensive Protection of </a:t>
          </a: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sz="3600" kern="1200" smtClean="0"/>
            <a:t>Intellectual </a:t>
          </a:r>
          <a:r>
            <a:rPr kumimoji="1" lang="en-US" altLang="zh-TW" sz="3600" kern="1200" smtClean="0"/>
            <a:t>Property Rights </a:t>
          </a:r>
          <a:endParaRPr lang="zh-TW" sz="3600" kern="1200" dirty="0"/>
        </a:p>
      </dsp:txBody>
      <dsp:txXfrm>
        <a:off x="0" y="3402238"/>
        <a:ext cx="8229600" cy="1123521"/>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FE8C262-1F74-4BD8-8409-32AA58F31243}">
      <dsp:nvSpPr>
        <dsp:cNvPr id="0" name=""/>
        <dsp:cNvSpPr/>
      </dsp:nvSpPr>
      <dsp:spPr>
        <a:xfrm>
          <a:off x="0" y="7941"/>
          <a:ext cx="8229600" cy="101088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kumimoji="1" lang="en-US" sz="3500" kern="1200" smtClean="0"/>
            <a:t>Superior Innovation Capability </a:t>
          </a:r>
          <a:endParaRPr lang="zh-TW" sz="3500" kern="1200"/>
        </a:p>
      </dsp:txBody>
      <dsp:txXfrm>
        <a:off x="0" y="7941"/>
        <a:ext cx="8229600" cy="1010880"/>
      </dsp:txXfrm>
    </dsp:sp>
    <dsp:sp modelId="{135AFF52-8E39-44B0-AFA4-6B5B5AB4D171}">
      <dsp:nvSpPr>
        <dsp:cNvPr id="0" name=""/>
        <dsp:cNvSpPr/>
      </dsp:nvSpPr>
      <dsp:spPr>
        <a:xfrm>
          <a:off x="0" y="1174341"/>
          <a:ext cx="8229600" cy="1010880"/>
        </a:xfrm>
        <a:prstGeom prst="round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kumimoji="1" lang="en-US" sz="3500" kern="1200" smtClean="0"/>
            <a:t>Complete Infrastructure </a:t>
          </a:r>
          <a:endParaRPr lang="zh-TW" sz="3500" kern="1200"/>
        </a:p>
      </dsp:txBody>
      <dsp:txXfrm>
        <a:off x="0" y="1174341"/>
        <a:ext cx="8229600" cy="1010880"/>
      </dsp:txXfrm>
    </dsp:sp>
    <dsp:sp modelId="{B8E68771-B9D0-46A9-BB64-F1E932AB4B22}">
      <dsp:nvSpPr>
        <dsp:cNvPr id="0" name=""/>
        <dsp:cNvSpPr/>
      </dsp:nvSpPr>
      <dsp:spPr>
        <a:xfrm>
          <a:off x="0" y="2340741"/>
          <a:ext cx="8229600" cy="1010880"/>
        </a:xfrm>
        <a:prstGeom prst="round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kumimoji="1" lang="en-US" sz="3500" kern="1200" smtClean="0"/>
            <a:t>Sound legal Framework </a:t>
          </a:r>
          <a:endParaRPr lang="zh-TW" sz="3500" kern="1200" dirty="0"/>
        </a:p>
      </dsp:txBody>
      <dsp:txXfrm>
        <a:off x="0" y="2340741"/>
        <a:ext cx="8229600" cy="1010880"/>
      </dsp:txXfrm>
    </dsp:sp>
    <dsp:sp modelId="{E78DCB83-82EA-4786-82ED-E0D9DBC3CD5C}">
      <dsp:nvSpPr>
        <dsp:cNvPr id="0" name=""/>
        <dsp:cNvSpPr/>
      </dsp:nvSpPr>
      <dsp:spPr>
        <a:xfrm>
          <a:off x="0" y="3507141"/>
          <a:ext cx="8229600" cy="1010880"/>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kumimoji="1" lang="en-US" sz="3500" kern="1200" smtClean="0"/>
            <a:t>Abundant Capital Funds </a:t>
          </a:r>
          <a:endParaRPr lang="zh-TW" sz="3500" kern="1200" dirty="0"/>
        </a:p>
      </dsp:txBody>
      <dsp:txXfrm>
        <a:off x="0" y="3507141"/>
        <a:ext cx="8229600" cy="101088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5B890D-76A9-4723-8A01-4143971C158C}">
      <dsp:nvSpPr>
        <dsp:cNvPr id="0" name=""/>
        <dsp:cNvSpPr/>
      </dsp:nvSpPr>
      <dsp:spPr>
        <a:xfrm>
          <a:off x="0" y="201643"/>
          <a:ext cx="8229600" cy="4324320"/>
        </a:xfrm>
        <a:prstGeom prst="round2Diag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rtl="0">
            <a:lnSpc>
              <a:spcPct val="90000"/>
            </a:lnSpc>
            <a:spcBef>
              <a:spcPct val="0"/>
            </a:spcBef>
            <a:spcAft>
              <a:spcPct val="35000"/>
            </a:spcAft>
          </a:pPr>
          <a:r>
            <a:rPr kumimoji="1" lang="en-US" sz="3300" kern="1200" dirty="0" smtClean="0">
              <a:latin typeface="+mn-lt"/>
              <a:ea typeface="+mn-ea"/>
            </a:rPr>
            <a:t>Starting from 2010, for non-residents receiving dividends, interest, or royalties originating in Taiwan, a 20% tax will be withheld at the time of payment. For citizens of countries that have signed a tax treaty with Taiwan, the withholding rate on dividends, interest, and royalties would be lowered to 5-15%.</a:t>
          </a:r>
          <a:endParaRPr lang="zh-TW" sz="3300" kern="1200" dirty="0">
            <a:latin typeface="+mn-lt"/>
            <a:ea typeface="+mn-ea"/>
          </a:endParaRPr>
        </a:p>
      </dsp:txBody>
      <dsp:txXfrm>
        <a:off x="0" y="201643"/>
        <a:ext cx="8229600" cy="432432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923E3F6-8E0C-4E80-9DA1-E129A54DA524}">
      <dsp:nvSpPr>
        <dsp:cNvPr id="0" name=""/>
        <dsp:cNvSpPr/>
      </dsp:nvSpPr>
      <dsp:spPr>
        <a:xfrm rot="10800000">
          <a:off x="1642979" y="34525"/>
          <a:ext cx="5472684" cy="923459"/>
        </a:xfrm>
        <a:prstGeom prst="homePlate">
          <a:avLst/>
        </a:prstGeom>
        <a:solidFill>
          <a:schemeClr val="accent2">
            <a:hueOff val="0"/>
            <a:satOff val="0"/>
            <a:lumOff val="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7220" tIns="91440" rIns="170688" bIns="91440" numCol="1" spcCol="1270" anchor="ctr" anchorCtr="0">
          <a:noAutofit/>
        </a:bodyPr>
        <a:lstStyle/>
        <a:p>
          <a:pPr lvl="0" algn="ctr" defTabSz="1066800" rtl="0">
            <a:lnSpc>
              <a:spcPct val="90000"/>
            </a:lnSpc>
            <a:spcBef>
              <a:spcPct val="0"/>
            </a:spcBef>
            <a:spcAft>
              <a:spcPct val="35000"/>
            </a:spcAft>
          </a:pPr>
          <a:r>
            <a:rPr kumimoji="1" lang="en-US" sz="2400" kern="1200" dirty="0" smtClean="0"/>
            <a:t>R&amp;D Subsidies </a:t>
          </a:r>
          <a:endParaRPr lang="zh-TW" sz="2400" kern="1200" dirty="0"/>
        </a:p>
      </dsp:txBody>
      <dsp:txXfrm rot="10800000">
        <a:off x="1642979" y="34525"/>
        <a:ext cx="5472684" cy="923459"/>
      </dsp:txXfrm>
    </dsp:sp>
    <dsp:sp modelId="{EEF422AA-DE18-4AD2-A96E-8DEA1C17A75C}">
      <dsp:nvSpPr>
        <dsp:cNvPr id="0" name=""/>
        <dsp:cNvSpPr/>
      </dsp:nvSpPr>
      <dsp:spPr>
        <a:xfrm>
          <a:off x="1147593" y="2573"/>
          <a:ext cx="923459" cy="923459"/>
        </a:xfrm>
        <a:prstGeom prst="ellipse">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4F4BE66-1BBB-4E15-86A9-24DE5EDE855C}">
      <dsp:nvSpPr>
        <dsp:cNvPr id="0" name=""/>
        <dsp:cNvSpPr/>
      </dsp:nvSpPr>
      <dsp:spPr>
        <a:xfrm rot="10800000">
          <a:off x="1609322" y="1201692"/>
          <a:ext cx="5472684" cy="923459"/>
        </a:xfrm>
        <a:prstGeom prst="homePlate">
          <a:avLst/>
        </a:prstGeom>
        <a:gradFill rotWithShape="0">
          <a:gsLst>
            <a:gs pos="85416">
              <a:srgbClr val="FFCB95"/>
            </a:gs>
            <a:gs pos="94208">
              <a:srgbClr val="FFCA64"/>
            </a:gs>
            <a:gs pos="98750">
              <a:srgbClr val="FFCC99"/>
            </a:gs>
            <a:gs pos="0">
              <a:srgbClr val="FF9933"/>
            </a:gs>
          </a:gsLst>
          <a:lin ang="162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7220" tIns="91440" rIns="170688" bIns="91440" numCol="1" spcCol="1270" anchor="ctr" anchorCtr="0">
          <a:noAutofit/>
        </a:bodyPr>
        <a:lstStyle/>
        <a:p>
          <a:pPr lvl="0" algn="ctr" defTabSz="1066800" rtl="0">
            <a:lnSpc>
              <a:spcPct val="90000"/>
            </a:lnSpc>
            <a:spcBef>
              <a:spcPct val="0"/>
            </a:spcBef>
            <a:spcAft>
              <a:spcPct val="35000"/>
            </a:spcAft>
          </a:pPr>
          <a:r>
            <a:rPr kumimoji="1" lang="en-US" sz="2400" kern="1200" dirty="0" smtClean="0"/>
            <a:t>Biotechnology and Pharmaceutical Industries</a:t>
          </a:r>
          <a:endParaRPr lang="zh-TW" sz="2400" kern="1200" dirty="0"/>
        </a:p>
      </dsp:txBody>
      <dsp:txXfrm rot="10800000">
        <a:off x="1609322" y="1201692"/>
        <a:ext cx="5472684" cy="923459"/>
      </dsp:txXfrm>
    </dsp:sp>
    <dsp:sp modelId="{F194EDF9-15AB-4A4D-967E-5AF122B8C198}">
      <dsp:nvSpPr>
        <dsp:cNvPr id="0" name=""/>
        <dsp:cNvSpPr/>
      </dsp:nvSpPr>
      <dsp:spPr>
        <a:xfrm>
          <a:off x="1147593" y="1201692"/>
          <a:ext cx="923459" cy="923459"/>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B289646-2EB8-452D-9B16-8750FE7BC596}">
      <dsp:nvSpPr>
        <dsp:cNvPr id="0" name=""/>
        <dsp:cNvSpPr/>
      </dsp:nvSpPr>
      <dsp:spPr>
        <a:xfrm rot="10800000">
          <a:off x="1609322" y="2400811"/>
          <a:ext cx="5472684" cy="923459"/>
        </a:xfrm>
        <a:prstGeom prst="homePlate">
          <a:avLst/>
        </a:prstGeom>
        <a:gradFill rotWithShape="0">
          <a:gsLst>
            <a:gs pos="53727">
              <a:srgbClr val="00B0F0"/>
            </a:gs>
            <a:gs pos="40295">
              <a:srgbClr val="40C4F4"/>
            </a:gs>
            <a:gs pos="26863">
              <a:srgbClr val="80D8F8"/>
            </a:gs>
            <a:gs pos="0">
              <a:schemeClr val="bg2">
                <a:lumMod val="40000"/>
                <a:lumOff val="60000"/>
              </a:schemeClr>
            </a:gs>
          </a:gsLst>
          <a:lin ang="16200000" scaled="1"/>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7220" tIns="91440" rIns="170688" bIns="91440" numCol="1" spcCol="1270" anchor="ctr" anchorCtr="0">
          <a:noAutofit/>
        </a:bodyPr>
        <a:lstStyle/>
        <a:p>
          <a:pPr lvl="0" algn="ctr" defTabSz="1066800" rtl="0">
            <a:lnSpc>
              <a:spcPct val="90000"/>
            </a:lnSpc>
            <a:spcBef>
              <a:spcPct val="0"/>
            </a:spcBef>
            <a:spcAft>
              <a:spcPct val="35000"/>
            </a:spcAft>
          </a:pPr>
          <a:r>
            <a:rPr kumimoji="1" lang="en-US" sz="2400" kern="1200" dirty="0" smtClean="0"/>
            <a:t>Importing machinery not manufactured domestically</a:t>
          </a:r>
          <a:endParaRPr lang="zh-TW" sz="2400" kern="1200" dirty="0"/>
        </a:p>
      </dsp:txBody>
      <dsp:txXfrm rot="10800000">
        <a:off x="1609322" y="2400811"/>
        <a:ext cx="5472684" cy="923459"/>
      </dsp:txXfrm>
    </dsp:sp>
    <dsp:sp modelId="{AC52BD0A-B65C-41E0-A26A-6352B93DE23D}">
      <dsp:nvSpPr>
        <dsp:cNvPr id="0" name=""/>
        <dsp:cNvSpPr/>
      </dsp:nvSpPr>
      <dsp:spPr>
        <a:xfrm>
          <a:off x="1147593" y="2400811"/>
          <a:ext cx="923459" cy="923459"/>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C91574F-DAF7-4785-B85D-8CAED48CA0D6}">
      <dsp:nvSpPr>
        <dsp:cNvPr id="0" name=""/>
        <dsp:cNvSpPr/>
      </dsp:nvSpPr>
      <dsp:spPr>
        <a:xfrm rot="10800000">
          <a:off x="1609322" y="3599929"/>
          <a:ext cx="5472684" cy="923459"/>
        </a:xfrm>
        <a:prstGeom prst="homePlate">
          <a:avLst/>
        </a:prstGeom>
        <a:solidFill>
          <a:srgbClr val="89A4A7">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7220" tIns="91440" rIns="170688" bIns="91440" numCol="1" spcCol="1270" anchor="ctr" anchorCtr="0">
          <a:noAutofit/>
        </a:bodyPr>
        <a:lstStyle/>
        <a:p>
          <a:pPr lvl="0" algn="ctr" defTabSz="1066800" rtl="0">
            <a:lnSpc>
              <a:spcPct val="90000"/>
            </a:lnSpc>
            <a:spcBef>
              <a:spcPct val="0"/>
            </a:spcBef>
            <a:spcAft>
              <a:spcPct val="35000"/>
            </a:spcAft>
          </a:pPr>
          <a:r>
            <a:rPr kumimoji="1" lang="en-US" sz="2400" kern="1200" dirty="0" smtClean="0"/>
            <a:t>Private sector participation in major public construction projects</a:t>
          </a:r>
          <a:endParaRPr lang="zh-TW" sz="2400" kern="1200" dirty="0"/>
        </a:p>
      </dsp:txBody>
      <dsp:txXfrm rot="10800000">
        <a:off x="1609322" y="3599929"/>
        <a:ext cx="5472684" cy="923459"/>
      </dsp:txXfrm>
    </dsp:sp>
    <dsp:sp modelId="{8E25059E-396E-468B-8EB9-79E82663E825}">
      <dsp:nvSpPr>
        <dsp:cNvPr id="0" name=""/>
        <dsp:cNvSpPr/>
      </dsp:nvSpPr>
      <dsp:spPr>
        <a:xfrm>
          <a:off x="1147593" y="3599929"/>
          <a:ext cx="923459" cy="923459"/>
        </a:xfrm>
        <a:prstGeom prst="ellipse">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0325204-E12A-4DF7-A96A-A0E93EAE3CD5}">
      <dsp:nvSpPr>
        <dsp:cNvPr id="0" name=""/>
        <dsp:cNvSpPr/>
      </dsp:nvSpPr>
      <dsp:spPr>
        <a:xfrm>
          <a:off x="4018" y="32861"/>
          <a:ext cx="8221563" cy="4460239"/>
        </a:xfrm>
        <a:prstGeom prst="round2DiagRect">
          <a:avLst/>
        </a:prstGeom>
        <a:solidFill>
          <a:schemeClr val="accent2">
            <a:hueOff val="0"/>
            <a:satOff val="0"/>
            <a:lumOff val="0"/>
            <a:alpha val="7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40640" rIns="60960" bIns="40640" numCol="1" spcCol="1270" anchor="ctr" anchorCtr="0">
          <a:noAutofit/>
        </a:bodyPr>
        <a:lstStyle/>
        <a:p>
          <a:pPr lvl="0" algn="just" defTabSz="1422400" rtl="0">
            <a:lnSpc>
              <a:spcPct val="90000"/>
            </a:lnSpc>
            <a:spcBef>
              <a:spcPct val="0"/>
            </a:spcBef>
            <a:spcAft>
              <a:spcPct val="35000"/>
            </a:spcAft>
          </a:pPr>
          <a:r>
            <a:rPr kumimoji="1" lang="en-US" sz="3200" kern="1200" dirty="0" smtClean="0">
              <a:latin typeface="+mn-lt"/>
            </a:rPr>
            <a:t>Normally, a company with a taxable income of more than NT$120,000 should pay a 17% business income tax. </a:t>
          </a:r>
        </a:p>
        <a:p>
          <a:pPr lvl="0" algn="just" defTabSz="1422400" rtl="0">
            <a:lnSpc>
              <a:spcPct val="90000"/>
            </a:lnSpc>
            <a:spcBef>
              <a:spcPct val="0"/>
            </a:spcBef>
            <a:spcAft>
              <a:spcPct val="35000"/>
            </a:spcAft>
          </a:pPr>
          <a:r>
            <a:rPr kumimoji="1" lang="en-US" altLang="zh-TW" sz="3200" kern="1200" dirty="0" smtClean="0">
              <a:latin typeface="+mn-lt"/>
            </a:rPr>
            <a:t>But the company may credit up to 15% of the company’s total expenditure on R&amp;D against its business income tax payable for that year; provided that this credit should not exceed 30% of the business income tax payable by the company in that year.</a:t>
          </a:r>
          <a:endParaRPr lang="zh-TW" sz="3600" kern="1200" dirty="0">
            <a:latin typeface="+mn-lt"/>
          </a:endParaRPr>
        </a:p>
      </dsp:txBody>
      <dsp:txXfrm>
        <a:off x="4018" y="32861"/>
        <a:ext cx="8221563" cy="4460239"/>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7175F7-E17D-4D7D-88F4-6F40C7430B74}">
      <dsp:nvSpPr>
        <dsp:cNvPr id="0" name=""/>
        <dsp:cNvSpPr/>
      </dsp:nvSpPr>
      <dsp:spPr>
        <a:xfrm>
          <a:off x="8032" y="0"/>
          <a:ext cx="8213534" cy="4525963"/>
        </a:xfrm>
        <a:prstGeom prst="round2DiagRect">
          <a:avLst/>
        </a:prstGeom>
        <a:gradFill flip="none" rotWithShape="1">
          <a:gsLst>
            <a:gs pos="85416">
              <a:srgbClr val="FFCB95"/>
            </a:gs>
            <a:gs pos="94208">
              <a:srgbClr val="FFCA64"/>
            </a:gs>
            <a:gs pos="98750">
              <a:srgbClr val="FFCC99"/>
            </a:gs>
            <a:gs pos="0">
              <a:srgbClr val="FF9933"/>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kumimoji="1" lang="en-US" sz="3200" kern="1200" dirty="0" smtClean="0"/>
            <a:t>For biotechnology and pharmaceutical industries, 35% of R&amp;D and employee training expenditures may be claimed as a deductible expense against the current year's payable business income tax. If the annual expenditure on R&amp;D and employee training exceeds the average amount spent in the previous two fiscal years, half of this amount may be claimed as a deductible expense.</a:t>
          </a:r>
          <a:endParaRPr lang="zh-TW" sz="3200" kern="1200" dirty="0"/>
        </a:p>
      </dsp:txBody>
      <dsp:txXfrm>
        <a:off x="8032" y="0"/>
        <a:ext cx="8213534" cy="4525963"/>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7175F7-E17D-4D7D-88F4-6F40C7430B74}">
      <dsp:nvSpPr>
        <dsp:cNvPr id="0" name=""/>
        <dsp:cNvSpPr/>
      </dsp:nvSpPr>
      <dsp:spPr>
        <a:xfrm>
          <a:off x="8032" y="0"/>
          <a:ext cx="8213534" cy="4525963"/>
        </a:xfrm>
        <a:prstGeom prst="round2DiagRect">
          <a:avLst/>
        </a:prstGeom>
        <a:gradFill flip="none" rotWithShape="1">
          <a:gsLst>
            <a:gs pos="85416">
              <a:srgbClr val="FFCB95"/>
            </a:gs>
            <a:gs pos="94208">
              <a:srgbClr val="FFCA64"/>
            </a:gs>
            <a:gs pos="98750">
              <a:srgbClr val="FFCC99"/>
            </a:gs>
            <a:gs pos="0">
              <a:srgbClr val="FF9933"/>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rtl="0">
            <a:lnSpc>
              <a:spcPct val="90000"/>
            </a:lnSpc>
            <a:spcBef>
              <a:spcPct val="0"/>
            </a:spcBef>
            <a:spcAft>
              <a:spcPct val="35000"/>
            </a:spcAft>
          </a:pPr>
          <a:r>
            <a:rPr kumimoji="1" lang="en-US" altLang="zh-TW" sz="3200" kern="1200" dirty="0" smtClean="0"/>
            <a:t>When an enterprise invests in the  biotechnology and pharmaceutical companies for the purposes of incorporating or expanding such companies and becomes a registered shareholder of such company for a period of three years or more, up to 20% of the amount invested may be claimed as a deductible expense against the payable business income tax.</a:t>
          </a:r>
          <a:endParaRPr lang="zh-TW" sz="3200" kern="1200" dirty="0"/>
        </a:p>
      </dsp:txBody>
      <dsp:txXfrm>
        <a:off x="8032" y="0"/>
        <a:ext cx="8213534" cy="4525963"/>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diagrams.loki3.com/BracketList+Icon">
  <dgm:title val="垂直括弧清單"/>
  <dgm:desc val="用來顯示分成群組的資訊方塊。適用在 [階層 2] 有大量文字的情況。"/>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4.xml><?xml version="1.0" encoding="utf-8"?>
<dgm:layoutDef xmlns:dgm="http://schemas.openxmlformats.org/drawingml/2006/diagram" xmlns:a="http://schemas.openxmlformats.org/drawingml/2006/main" uniqueId="urn:diagrams.loki3.com/BracketList+Icon">
  <dgm:title val="垂直括弧清單"/>
  <dgm:desc val="用來顯示分成群組的資訊方塊。適用在 [階層 2] 有大量文字的情況。"/>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5.xml><?xml version="1.0" encoding="utf-8"?>
<dgm:layoutDef xmlns:dgm="http://schemas.openxmlformats.org/drawingml/2006/diagram" xmlns:a="http://schemas.openxmlformats.org/drawingml/2006/main" uniqueId="urn:diagrams.loki3.com/BracketList+Icon">
  <dgm:title val="垂直括弧清單"/>
  <dgm:desc val="用來顯示分成群組的資訊方塊。適用在 [階層 2] 有大量文字的情況。"/>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49575" cy="496888"/>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altLang="zh-TW"/>
          </a:p>
        </p:txBody>
      </p:sp>
      <p:sp>
        <p:nvSpPr>
          <p:cNvPr id="46083" name="Rectangle 3"/>
          <p:cNvSpPr>
            <a:spLocks noGrp="1" noChangeArrowheads="1"/>
          </p:cNvSpPr>
          <p:nvPr>
            <p:ph type="dt" idx="1"/>
          </p:nvPr>
        </p:nvSpPr>
        <p:spPr bwMode="auto">
          <a:xfrm>
            <a:off x="3856038" y="0"/>
            <a:ext cx="2949575" cy="496888"/>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ltLang="zh-TW"/>
          </a:p>
        </p:txBody>
      </p:sp>
      <p:sp>
        <p:nvSpPr>
          <p:cNvPr id="27652" name="Rectangle 4"/>
          <p:cNvSpPr>
            <a:spLocks noGrp="1" noRot="1" noChangeAspect="1" noChangeArrowheads="1" noTextEdit="1"/>
          </p:cNvSpPr>
          <p:nvPr>
            <p:ph type="sldImg" idx="2"/>
          </p:nvPr>
        </p:nvSpPr>
        <p:spPr bwMode="auto">
          <a:xfrm>
            <a:off x="919163" y="746125"/>
            <a:ext cx="4970462" cy="3727450"/>
          </a:xfrm>
          <a:prstGeom prst="rect">
            <a:avLst/>
          </a:prstGeom>
          <a:noFill/>
          <a:ln w="9525">
            <a:solidFill>
              <a:srgbClr val="000000"/>
            </a:solidFill>
            <a:miter lim="800000"/>
            <a:headEnd/>
            <a:tailEnd/>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 uri="{53640926-AAD7-44D8-BBD7-CCE9431645EC}">
              <a14:shadowObscured xmlns:a14="http://schemas.microsoft.com/office/drawing/2010/main" xmlns:p="http://schemas.openxmlformats.org/presentationml/2006/main" xmlns:r="http://schemas.openxmlformats.org/officeDocument/2006/relationships" xmlns:a="http://schemas.openxmlformats.org/drawingml/2006/main" xmlns="" val="1"/>
            </a:ext>
          </a:extLst>
        </p:spPr>
      </p:sp>
      <p:sp>
        <p:nvSpPr>
          <p:cNvPr id="46085" name="Rectangle 5"/>
          <p:cNvSpPr>
            <a:spLocks noGrp="1" noChangeArrowheads="1"/>
          </p:cNvSpPr>
          <p:nvPr>
            <p:ph type="body" sz="quarter" idx="3"/>
          </p:nvPr>
        </p:nvSpPr>
        <p:spPr bwMode="auto">
          <a:xfrm>
            <a:off x="681038" y="4722813"/>
            <a:ext cx="5445125" cy="447198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46086"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altLang="zh-TW"/>
          </a:p>
        </p:txBody>
      </p:sp>
      <p:sp>
        <p:nvSpPr>
          <p:cNvPr id="46087" name="Rectangle 7"/>
          <p:cNvSpPr>
            <a:spLocks noGrp="1" noChangeArrowheads="1"/>
          </p:cNvSpPr>
          <p:nvPr>
            <p:ph type="sldNum" sz="quarter" idx="5"/>
          </p:nvPr>
        </p:nvSpPr>
        <p:spPr bwMode="auto">
          <a:xfrm>
            <a:off x="3856038" y="9440863"/>
            <a:ext cx="2949575" cy="496887"/>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53C7F0F1-AA9C-4669-A871-E1FDA0F95334}" type="slidenum">
              <a:rPr lang="en-US" altLang="zh-TW"/>
              <a:pPr>
                <a:defRPr/>
              </a:pPr>
              <a:t>‹#›</a:t>
            </a:fld>
            <a:endParaRPr lang="en-US" altLang="zh-TW"/>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647806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標題投影片">
    <p:spTree>
      <p:nvGrpSpPr>
        <p:cNvPr id="1" name=""/>
        <p:cNvGrpSpPr/>
        <p:nvPr/>
      </p:nvGrpSpPr>
      <p:grpSpPr>
        <a:xfrm>
          <a:off x="0" y="0"/>
          <a:ext cx="0" cy="0"/>
          <a:chOff x="0" y="0"/>
          <a:chExt cx="0" cy="0"/>
        </a:xfrm>
      </p:grpSpPr>
      <p:pic>
        <p:nvPicPr>
          <p:cNvPr id="4" name="Picture 2" descr="b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26988"/>
            <a:ext cx="9144000" cy="6858001"/>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5" name="Rectangle 3"/>
          <p:cNvSpPr>
            <a:spLocks noChangeArrowheads="1"/>
          </p:cNvSpPr>
          <p:nvPr/>
        </p:nvSpPr>
        <p:spPr bwMode="auto">
          <a:xfrm>
            <a:off x="0" y="1125538"/>
            <a:ext cx="9144000" cy="2879725"/>
          </a:xfrm>
          <a:prstGeom prst="rect">
            <a:avLst/>
          </a:prstGeom>
          <a:solidFill>
            <a:srgbClr val="CCECFF">
              <a:alpha val="34117"/>
            </a:srgbClr>
          </a:solidFill>
          <a:ln>
            <a:noFill/>
          </a:ln>
          <a:effectLst/>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endParaRPr lang="zh-TW" altLang="en-US"/>
          </a:p>
        </p:txBody>
      </p:sp>
      <p:sp>
        <p:nvSpPr>
          <p:cNvPr id="6" name="Rectangle 8"/>
          <p:cNvSpPr>
            <a:spLocks noChangeArrowheads="1"/>
          </p:cNvSpPr>
          <p:nvPr/>
        </p:nvSpPr>
        <p:spPr bwMode="auto">
          <a:xfrm>
            <a:off x="685800" y="2205038"/>
            <a:ext cx="7772400" cy="2117725"/>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nchor="ctr"/>
          <a:lstStyle/>
          <a:p>
            <a:endParaRPr lang="zh-TW" altLang="zh-TW"/>
          </a:p>
        </p:txBody>
      </p:sp>
      <p:pic>
        <p:nvPicPr>
          <p:cNvPr id="7" name="Picture 9" descr="H:\事務所及財顧相關Logo\環宇\環宇新商標美工檔\png\環宇法律事務所logo-黑字(透明底).png"/>
          <p:cNvPicPr>
            <a:picLocks noChangeAspect="1" noChangeArrowheads="1"/>
          </p:cNvPicPr>
          <p:nvPr userDrawn="1"/>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356100" y="5661025"/>
            <a:ext cx="4679950" cy="10874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8916" name="Rectangle 4"/>
          <p:cNvSpPr>
            <a:spLocks noGrp="1" noChangeArrowheads="1"/>
          </p:cNvSpPr>
          <p:nvPr>
            <p:ph type="ctrTitle"/>
          </p:nvPr>
        </p:nvSpPr>
        <p:spPr>
          <a:xfrm>
            <a:off x="685800" y="1844675"/>
            <a:ext cx="7772400" cy="2019300"/>
          </a:xfrm>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Lst>
        </p:spPr>
        <p:txBody>
          <a:bodyPr/>
          <a:lstStyle>
            <a:lvl1pPr>
              <a:defRPr/>
            </a:lvl1pPr>
          </a:lstStyle>
          <a:p>
            <a:pPr lvl="0"/>
            <a:r>
              <a:rPr lang="zh-TW" altLang="en-US" noProof="0" smtClean="0"/>
              <a:t>按一下以編輯母片標題樣式</a:t>
            </a:r>
          </a:p>
        </p:txBody>
      </p:sp>
      <p:sp>
        <p:nvSpPr>
          <p:cNvPr id="38917" name="Rectangle 5"/>
          <p:cNvSpPr>
            <a:spLocks noGrp="1" noChangeArrowheads="1"/>
          </p:cNvSpPr>
          <p:nvPr>
            <p:ph type="subTitle" idx="1"/>
          </p:nvPr>
        </p:nvSpPr>
        <p:spPr>
          <a:xfrm>
            <a:off x="1371600" y="4508500"/>
            <a:ext cx="6400800" cy="911225"/>
          </a:xfrm>
        </p:spPr>
        <p:txBody>
          <a:bodyPr/>
          <a:lstStyle>
            <a:lvl1pPr marL="0" indent="0" algn="ctr">
              <a:buFontTx/>
              <a:buNone/>
              <a:defRPr/>
            </a:lvl1pPr>
          </a:lstStyle>
          <a:p>
            <a:pPr lvl="0"/>
            <a:r>
              <a:rPr lang="zh-TW" altLang="en-US" noProof="0" smtClean="0"/>
              <a:t>按一下以編輯母片副標題樣式</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10808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6B78093E-6C5A-4627-A681-9A74FBDA51EF}" type="slidenum">
              <a:rPr lang="en-US" altLang="zh-TW"/>
              <a:pPr>
                <a:defRPr/>
              </a:pPr>
              <a:t>‹#›</a:t>
            </a:fld>
            <a:endParaRPr lang="en-US" altLang="zh-TW"/>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40752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7813" y="188913"/>
            <a:ext cx="2058987" cy="5937250"/>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46088" y="188913"/>
            <a:ext cx="6029325" cy="5937250"/>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8120C8BB-7D8C-4FDC-8C1F-E17505F2DA40}" type="slidenum">
              <a:rPr lang="en-US" altLang="zh-TW"/>
              <a:pPr>
                <a:defRPr/>
              </a:pPr>
              <a:t>‹#›</a:t>
            </a:fld>
            <a:endParaRPr lang="en-US" altLang="zh-TW"/>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807867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6"/>
          <p:cNvSpPr>
            <a:spLocks noGrp="1" noChangeArrowheads="1"/>
          </p:cNvSpPr>
          <p:nvPr>
            <p:ph type="sldNum" sz="quarter" idx="10"/>
          </p:nvPr>
        </p:nvSpPr>
        <p:spPr>
          <a:ln/>
        </p:spPr>
        <p:txBody>
          <a:bodyPr/>
          <a:lstStyle>
            <a:lvl1pPr>
              <a:defRPr/>
            </a:lvl1pPr>
          </a:lstStyle>
          <a:p>
            <a:pPr>
              <a:defRPr/>
            </a:pPr>
            <a:fld id="{CCEBF626-5148-4B4B-A57F-255329CB7357}" type="slidenum">
              <a:rPr lang="en-US" altLang="zh-TW"/>
              <a:pPr>
                <a:defRPr/>
              </a:pPr>
              <a:t>‹#›</a:t>
            </a:fld>
            <a:endParaRPr lang="en-US" altLang="zh-TW"/>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51780200"/>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6"/>
          <p:cNvSpPr>
            <a:spLocks noGrp="1" noChangeArrowheads="1"/>
          </p:cNvSpPr>
          <p:nvPr>
            <p:ph type="sldNum" sz="quarter" idx="10"/>
          </p:nvPr>
        </p:nvSpPr>
        <p:spPr>
          <a:ln/>
        </p:spPr>
        <p:txBody>
          <a:bodyPr/>
          <a:lstStyle>
            <a:lvl1pPr>
              <a:defRPr/>
            </a:lvl1pPr>
          </a:lstStyle>
          <a:p>
            <a:pPr>
              <a:defRPr/>
            </a:pPr>
            <a:fld id="{578A330F-C543-416D-BF0A-A1B257C3B33C}" type="slidenum">
              <a:rPr lang="en-US" altLang="zh-TW"/>
              <a:pPr>
                <a:defRPr/>
              </a:pPr>
              <a:t>‹#›</a:t>
            </a:fld>
            <a:endParaRPr lang="en-US" altLang="zh-TW"/>
          </a:p>
        </p:txBody>
      </p:sp>
      <p:sp>
        <p:nvSpPr>
          <p:cNvPr id="5"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0306863"/>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6"/>
          <p:cNvSpPr>
            <a:spLocks noGrp="1" noChangeArrowheads="1"/>
          </p:cNvSpPr>
          <p:nvPr>
            <p:ph type="sldNum" sz="quarter" idx="10"/>
          </p:nvPr>
        </p:nvSpPr>
        <p:spPr>
          <a:ln/>
        </p:spPr>
        <p:txBody>
          <a:bodyPr/>
          <a:lstStyle>
            <a:lvl1pPr>
              <a:defRPr/>
            </a:lvl1pPr>
          </a:lstStyle>
          <a:p>
            <a:pPr>
              <a:defRPr/>
            </a:pPr>
            <a:fld id="{61AAF474-9AF0-4654-B793-4DE23AD3F586}" type="slidenum">
              <a:rPr lang="en-US" altLang="zh-TW"/>
              <a:pPr>
                <a:defRPr/>
              </a:pPr>
              <a:t>‹#›</a:t>
            </a:fld>
            <a:endParaRPr lang="en-US" altLang="zh-TW"/>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84397325"/>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6"/>
          <p:cNvSpPr>
            <a:spLocks noGrp="1" noChangeArrowheads="1"/>
          </p:cNvSpPr>
          <p:nvPr>
            <p:ph type="sldNum" sz="quarter" idx="10"/>
          </p:nvPr>
        </p:nvSpPr>
        <p:spPr>
          <a:ln/>
        </p:spPr>
        <p:txBody>
          <a:bodyPr/>
          <a:lstStyle>
            <a:lvl1pPr>
              <a:defRPr/>
            </a:lvl1pPr>
          </a:lstStyle>
          <a:p>
            <a:pPr>
              <a:defRPr/>
            </a:pPr>
            <a:fld id="{D91F2970-63D9-47AE-AF20-6E2E61094BC6}" type="slidenum">
              <a:rPr lang="en-US" altLang="zh-TW"/>
              <a:pPr>
                <a:defRPr/>
              </a:pPr>
              <a:t>‹#›</a:t>
            </a:fld>
            <a:endParaRPr lang="en-US" altLang="zh-TW"/>
          </a:p>
        </p:txBody>
      </p:sp>
      <p:sp>
        <p:nvSpPr>
          <p:cNvPr id="8"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90558135"/>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6"/>
          <p:cNvSpPr>
            <a:spLocks noGrp="1" noChangeArrowheads="1"/>
          </p:cNvSpPr>
          <p:nvPr>
            <p:ph type="sldNum" sz="quarter" idx="10"/>
          </p:nvPr>
        </p:nvSpPr>
        <p:spPr>
          <a:ln/>
        </p:spPr>
        <p:txBody>
          <a:bodyPr/>
          <a:lstStyle>
            <a:lvl1pPr>
              <a:defRPr/>
            </a:lvl1pPr>
          </a:lstStyle>
          <a:p>
            <a:pPr>
              <a:defRPr/>
            </a:pPr>
            <a:fld id="{B03EAEA0-A2FF-4D6B-904C-416423DEE11F}" type="slidenum">
              <a:rPr lang="en-US" altLang="zh-TW"/>
              <a:pPr>
                <a:defRPr/>
              </a:pPr>
              <a:t>‹#›</a:t>
            </a:fld>
            <a:endParaRPr lang="en-US" altLang="zh-TW"/>
          </a:p>
        </p:txBody>
      </p:sp>
      <p:sp>
        <p:nvSpPr>
          <p:cNvPr id="4"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52185423"/>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空白">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13ADD5FD-8510-4D7A-8A88-CD0F5973F284}" type="slidenum">
              <a:rPr lang="en-US" altLang="zh-TW"/>
              <a:pPr>
                <a:defRPr/>
              </a:pPr>
              <a:t>‹#›</a:t>
            </a:fld>
            <a:endParaRPr lang="en-US" altLang="zh-TW"/>
          </a:p>
        </p:txBody>
      </p:sp>
      <p:sp>
        <p:nvSpPr>
          <p:cNvPr id="3"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5815430"/>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6"/>
          <p:cNvSpPr>
            <a:spLocks noGrp="1" noChangeArrowheads="1"/>
          </p:cNvSpPr>
          <p:nvPr>
            <p:ph type="sldNum" sz="quarter" idx="10"/>
          </p:nvPr>
        </p:nvSpPr>
        <p:spPr>
          <a:ln/>
        </p:spPr>
        <p:txBody>
          <a:bodyPr/>
          <a:lstStyle>
            <a:lvl1pPr>
              <a:defRPr/>
            </a:lvl1pPr>
          </a:lstStyle>
          <a:p>
            <a:pPr>
              <a:defRPr/>
            </a:pPr>
            <a:fld id="{E52EBB54-8E70-4268-B787-443FFE5DA6AF}" type="slidenum">
              <a:rPr lang="en-US" altLang="zh-TW"/>
              <a:pPr>
                <a:defRPr/>
              </a:pPr>
              <a:t>‹#›</a:t>
            </a:fld>
            <a:endParaRPr lang="en-US" altLang="zh-TW"/>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08189961"/>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TW" altLang="en-US" noProof="0" smtClean="0"/>
              <a:t>按一下圖示以新增圖片</a:t>
            </a:r>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6"/>
          <p:cNvSpPr>
            <a:spLocks noGrp="1" noChangeArrowheads="1"/>
          </p:cNvSpPr>
          <p:nvPr>
            <p:ph type="sldNum" sz="quarter" idx="10"/>
          </p:nvPr>
        </p:nvSpPr>
        <p:spPr>
          <a:ln/>
        </p:spPr>
        <p:txBody>
          <a:bodyPr/>
          <a:lstStyle>
            <a:lvl1pPr>
              <a:defRPr/>
            </a:lvl1pPr>
          </a:lstStyle>
          <a:p>
            <a:pPr>
              <a:defRPr/>
            </a:pPr>
            <a:fld id="{CE766E00-27D1-48DF-AD3A-D5D76642F4E2}" type="slidenum">
              <a:rPr lang="en-US" altLang="zh-TW"/>
              <a:pPr>
                <a:defRPr/>
              </a:pPr>
              <a:t>‹#›</a:t>
            </a:fld>
            <a:endParaRPr lang="en-US" altLang="zh-TW"/>
          </a:p>
        </p:txBody>
      </p:sp>
      <p:sp>
        <p:nvSpPr>
          <p:cNvPr id="6" name="Rectangle 9"/>
          <p:cNvSpPr>
            <a:spLocks noGrp="1" noChangeArrowheads="1"/>
          </p:cNvSpPr>
          <p:nvPr>
            <p:ph type="ftr" sz="quarter" idx="11"/>
          </p:nvPr>
        </p:nvSpPr>
        <p:spPr>
          <a:ln/>
        </p:spPr>
        <p:txBody>
          <a:bodyPr/>
          <a:lstStyle>
            <a:lvl1pPr>
              <a:defRPr/>
            </a:lvl1pPr>
          </a:lstStyle>
          <a:p>
            <a:pPr>
              <a:defRPr/>
            </a:pPr>
            <a:r>
              <a:rPr lang="en-US" altLang="zh-TW"/>
              <a:t>20120827/R/G0064-05A-001/B35</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101465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bg"/>
          <p:cNvPicPr>
            <a:picLocks noChangeAspect="1" noChangeArrowheads="1"/>
          </p:cNvPicPr>
          <p:nvPr/>
        </p:nvPicPr>
        <p:blipFill>
          <a:blip r:embed="rId1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1588"/>
            <a:ext cx="9112250" cy="1377951"/>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027" name="Rectangle 3"/>
          <p:cNvSpPr>
            <a:spLocks noChangeArrowheads="1"/>
          </p:cNvSpPr>
          <p:nvPr/>
        </p:nvSpPr>
        <p:spPr bwMode="auto">
          <a:xfrm>
            <a:off x="0" y="69850"/>
            <a:ext cx="9144000" cy="1487488"/>
          </a:xfrm>
          <a:prstGeom prst="rect">
            <a:avLst/>
          </a:prstGeom>
          <a:solidFill>
            <a:srgbClr val="CCECFF">
              <a:alpha val="39999"/>
            </a:srgbClr>
          </a:solidFill>
          <a:ln>
            <a:noFill/>
          </a:ln>
          <a:effectLst/>
          <a:extLs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nchor="ctr"/>
          <a:lstStyle/>
          <a:p>
            <a:pPr algn="ctr"/>
            <a:endParaRPr lang="zh-TW" altLang="zh-TW"/>
          </a:p>
        </p:txBody>
      </p:sp>
      <p:sp>
        <p:nvSpPr>
          <p:cNvPr id="37892" name="Rectangle 4"/>
          <p:cNvSpPr>
            <a:spLocks noGrp="1" noChangeArrowheads="1"/>
          </p:cNvSpPr>
          <p:nvPr>
            <p:ph type="title"/>
          </p:nvPr>
        </p:nvSpPr>
        <p:spPr bwMode="auto">
          <a:xfrm>
            <a:off x="446088" y="188913"/>
            <a:ext cx="8229600" cy="114300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lgn="ctr">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9" name="Rectangle 5"/>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TW" altLang="en-US" smtClean="0"/>
              <a:t>按一下以編輯母片</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37894" name="Rectangle 6"/>
          <p:cNvSpPr>
            <a:spLocks noGrp="1" noChangeArrowheads="1"/>
          </p:cNvSpPr>
          <p:nvPr>
            <p:ph type="sldNum" sz="quarter" idx="4"/>
          </p:nvPr>
        </p:nvSpPr>
        <p:spPr bwMode="auto">
          <a:xfrm>
            <a:off x="3492500" y="6459538"/>
            <a:ext cx="2133600" cy="398462"/>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2000" b="1">
                <a:solidFill>
                  <a:srgbClr val="800000"/>
                </a:solidFill>
                <a:latin typeface="+mn-ea"/>
                <a:ea typeface="+mn-ea"/>
              </a:defRPr>
            </a:lvl1pPr>
          </a:lstStyle>
          <a:p>
            <a:pPr>
              <a:defRPr/>
            </a:pPr>
            <a:fld id="{1C423EED-43D2-44AB-ADD1-05ECB0C70E3D}" type="slidenum">
              <a:rPr lang="en-US" altLang="zh-TW"/>
              <a:pPr>
                <a:defRPr/>
              </a:pPr>
              <a:t>‹#›</a:t>
            </a:fld>
            <a:endParaRPr lang="en-US" altLang="zh-TW"/>
          </a:p>
        </p:txBody>
      </p:sp>
      <p:pic>
        <p:nvPicPr>
          <p:cNvPr id="1031" name="Picture 7" descr="環宇-背景透明2"/>
          <p:cNvPicPr>
            <a:picLocks noChangeAspect="1" noChangeArrowheads="1"/>
          </p:cNvPicPr>
          <p:nvPr/>
        </p:nvPicPr>
        <p:blipFill>
          <a:blip r:embed="rId14">
            <a:lum bright="50000" contrast="-40000"/>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164388" y="1354138"/>
            <a:ext cx="1377950" cy="2333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032" name="Picture 8" descr="LIANG-LOGO1"/>
          <p:cNvPicPr>
            <a:picLocks noChangeAspect="1" noChangeArrowheads="1"/>
          </p:cNvPicPr>
          <p:nvPr/>
        </p:nvPicPr>
        <p:blipFill>
          <a:blip r:embed="rId1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537575" y="1196975"/>
            <a:ext cx="571500" cy="4064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7897" name="Rectangle 9"/>
          <p:cNvSpPr>
            <a:spLocks noGrp="1" noChangeArrowheads="1"/>
          </p:cNvSpPr>
          <p:nvPr>
            <p:ph type="ftr" sz="quarter" idx="3"/>
          </p:nvPr>
        </p:nvSpPr>
        <p:spPr bwMode="auto">
          <a:xfrm>
            <a:off x="6248400" y="6661150"/>
            <a:ext cx="2895600" cy="196850"/>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800">
                <a:ea typeface="華康中圓體" pitchFamily="49" charset="-120"/>
              </a:defRPr>
            </a:lvl1pPr>
          </a:lstStyle>
          <a:p>
            <a:pPr>
              <a:defRPr/>
            </a:pPr>
            <a:r>
              <a:rPr lang="en-US" altLang="zh-TW"/>
              <a:t>20120827/R/G0064-05A-001/B35</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dt="0"/>
  <p:txStyles>
    <p:titleStyle>
      <a:lvl1pPr algn="ctr" rtl="0" eaLnBrk="0" fontAlgn="base" hangingPunct="0">
        <a:spcBef>
          <a:spcPct val="0"/>
        </a:spcBef>
        <a:spcAft>
          <a:spcPct val="0"/>
        </a:spcAft>
        <a:defRPr kumimoji="1" sz="4000" b="1">
          <a:solidFill>
            <a:srgbClr val="FF3300"/>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2pPr>
      <a:lvl3pPr algn="ctr" rtl="0" eaLnBrk="0" fontAlgn="base" hangingPunct="0">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3pPr>
      <a:lvl4pPr algn="ctr" rtl="0" eaLnBrk="0" fontAlgn="base" hangingPunct="0">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4pPr>
      <a:lvl5pPr algn="ctr" rtl="0" eaLnBrk="0" fontAlgn="base" hangingPunct="0">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5pPr>
      <a:lvl6pPr marL="457200" algn="ctr" rtl="0" eaLnBrk="1" fontAlgn="base" hangingPunct="1">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6pPr>
      <a:lvl7pPr marL="914400" algn="ctr" rtl="0" eaLnBrk="1" fontAlgn="base" hangingPunct="1">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7pPr>
      <a:lvl8pPr marL="1371600" algn="ctr" rtl="0" eaLnBrk="1" fontAlgn="base" hangingPunct="1">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8pPr>
      <a:lvl9pPr marL="1828800" algn="ctr" rtl="0" eaLnBrk="1" fontAlgn="base" hangingPunct="1">
        <a:spcBef>
          <a:spcPct val="0"/>
        </a:spcBef>
        <a:spcAft>
          <a:spcPct val="0"/>
        </a:spcAft>
        <a:defRPr kumimoji="1" sz="4000" b="1">
          <a:solidFill>
            <a:srgbClr val="FF3300"/>
          </a:solidFill>
          <a:effectLst>
            <a:outerShdw blurRad="38100" dist="38100" dir="2700000" algn="tl">
              <a:srgbClr val="C0C0C0"/>
            </a:outerShdw>
          </a:effectLst>
          <a:latin typeface="Arial" charset="0"/>
          <a:ea typeface="華康中圓體" pitchFamily="49" charset="-120"/>
        </a:defRPr>
      </a:lvl9pPr>
    </p:titleStyle>
    <p:bodyStyle>
      <a:lvl1pPr marL="342900" indent="-342900" algn="l" rtl="0" eaLnBrk="0" fontAlgn="base" hangingPunct="0">
        <a:spcBef>
          <a:spcPct val="20000"/>
        </a:spcBef>
        <a:spcAft>
          <a:spcPct val="0"/>
        </a:spcAft>
        <a:buChar char="•"/>
        <a:defRPr kumimoji="1" sz="3200">
          <a:solidFill>
            <a:srgbClr val="292929"/>
          </a:solidFill>
          <a:latin typeface="+mn-lt"/>
          <a:ea typeface="+mn-ea"/>
          <a:cs typeface="+mn-cs"/>
        </a:defRPr>
      </a:lvl1pPr>
      <a:lvl2pPr marL="742950" indent="-285750" algn="l" rtl="0" eaLnBrk="0" fontAlgn="base" hangingPunct="0">
        <a:spcBef>
          <a:spcPct val="20000"/>
        </a:spcBef>
        <a:spcAft>
          <a:spcPct val="0"/>
        </a:spcAft>
        <a:buChar char="–"/>
        <a:defRPr kumimoji="1" sz="2800">
          <a:solidFill>
            <a:srgbClr val="292929"/>
          </a:solidFill>
          <a:latin typeface="+mn-lt"/>
          <a:ea typeface="+mn-ea"/>
        </a:defRPr>
      </a:lvl2pPr>
      <a:lvl3pPr marL="1143000" indent="-228600" algn="l" rtl="0" eaLnBrk="0" fontAlgn="base" hangingPunct="0">
        <a:spcBef>
          <a:spcPct val="20000"/>
        </a:spcBef>
        <a:spcAft>
          <a:spcPct val="0"/>
        </a:spcAft>
        <a:buChar char="•"/>
        <a:defRPr kumimoji="1" sz="2400">
          <a:solidFill>
            <a:srgbClr val="292929"/>
          </a:solidFill>
          <a:latin typeface="+mn-lt"/>
          <a:ea typeface="+mn-ea"/>
        </a:defRPr>
      </a:lvl3pPr>
      <a:lvl4pPr marL="1600200" indent="-228600" algn="l" rtl="0" eaLnBrk="0" fontAlgn="base" hangingPunct="0">
        <a:spcBef>
          <a:spcPct val="20000"/>
        </a:spcBef>
        <a:spcAft>
          <a:spcPct val="0"/>
        </a:spcAft>
        <a:buChar char="–"/>
        <a:defRPr kumimoji="1" sz="2000">
          <a:solidFill>
            <a:srgbClr val="292929"/>
          </a:solidFill>
          <a:latin typeface="+mn-lt"/>
          <a:ea typeface="+mn-ea"/>
        </a:defRPr>
      </a:lvl4pPr>
      <a:lvl5pPr marL="2057400" indent="-228600" algn="l" rtl="0" eaLnBrk="0" fontAlgn="base" hangingPunct="0">
        <a:spcBef>
          <a:spcPct val="20000"/>
        </a:spcBef>
        <a:spcAft>
          <a:spcPct val="0"/>
        </a:spcAft>
        <a:buChar char="»"/>
        <a:defRPr kumimoji="1" sz="2000">
          <a:solidFill>
            <a:srgbClr val="292929"/>
          </a:solidFill>
          <a:latin typeface="+mn-lt"/>
          <a:ea typeface="+mn-ea"/>
        </a:defRPr>
      </a:lvl5pPr>
      <a:lvl6pPr marL="2514600" indent="-228600" algn="l" rtl="0" eaLnBrk="1" fontAlgn="base" hangingPunct="1">
        <a:spcBef>
          <a:spcPct val="20000"/>
        </a:spcBef>
        <a:spcAft>
          <a:spcPct val="0"/>
        </a:spcAft>
        <a:buChar char="»"/>
        <a:defRPr kumimoji="1" sz="2000">
          <a:solidFill>
            <a:srgbClr val="292929"/>
          </a:solidFill>
          <a:latin typeface="+mn-lt"/>
          <a:ea typeface="+mn-ea"/>
        </a:defRPr>
      </a:lvl6pPr>
      <a:lvl7pPr marL="2971800" indent="-228600" algn="l" rtl="0" eaLnBrk="1" fontAlgn="base" hangingPunct="1">
        <a:spcBef>
          <a:spcPct val="20000"/>
        </a:spcBef>
        <a:spcAft>
          <a:spcPct val="0"/>
        </a:spcAft>
        <a:buChar char="»"/>
        <a:defRPr kumimoji="1" sz="2000">
          <a:solidFill>
            <a:srgbClr val="292929"/>
          </a:solidFill>
          <a:latin typeface="+mn-lt"/>
          <a:ea typeface="+mn-ea"/>
        </a:defRPr>
      </a:lvl7pPr>
      <a:lvl8pPr marL="3429000" indent="-228600" algn="l" rtl="0" eaLnBrk="1" fontAlgn="base" hangingPunct="1">
        <a:spcBef>
          <a:spcPct val="20000"/>
        </a:spcBef>
        <a:spcAft>
          <a:spcPct val="0"/>
        </a:spcAft>
        <a:buChar char="»"/>
        <a:defRPr kumimoji="1" sz="2000">
          <a:solidFill>
            <a:srgbClr val="292929"/>
          </a:solidFill>
          <a:latin typeface="+mn-lt"/>
          <a:ea typeface="+mn-ea"/>
        </a:defRPr>
      </a:lvl8pPr>
      <a:lvl9pPr marL="3886200" indent="-228600" algn="l" rtl="0" eaLnBrk="1" fontAlgn="base" hangingPunct="1">
        <a:spcBef>
          <a:spcPct val="20000"/>
        </a:spcBef>
        <a:spcAft>
          <a:spcPct val="0"/>
        </a:spcAft>
        <a:buChar char="»"/>
        <a:defRPr kumimoji="1" sz="2000">
          <a:solidFill>
            <a:srgbClr val="292929"/>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6.xml"/><Relationship Id="rId4" Type="http://schemas.openxmlformats.org/officeDocument/2006/relationships/diagramQuickStyle" Target="../diagrams/quickStyle6.xml"/><Relationship Id="rId5" Type="http://schemas.openxmlformats.org/officeDocument/2006/relationships/diagramColors" Target="../diagrams/colors6.xml"/><Relationship Id="rId6"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6.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6.xml"/><Relationship Id="rId4" Type="http://schemas.openxmlformats.org/officeDocument/2006/relationships/diagramQuickStyle" Target="../diagrams/quickStyle16.xml"/><Relationship Id="rId5" Type="http://schemas.openxmlformats.org/officeDocument/2006/relationships/diagramColors" Target="../diagrams/colors16.xml"/><Relationship Id="rId6" Type="http://schemas.microsoft.com/office/2007/relationships/diagramDrawing" Target="../diagrams/drawing16.xml"/><Relationship Id="rId1" Type="http://schemas.openxmlformats.org/officeDocument/2006/relationships/slideLayout" Target="../slideLayouts/slideLayout2.xml"/><Relationship Id="rId2" Type="http://schemas.openxmlformats.org/officeDocument/2006/relationships/diagramData" Target="../diagrams/data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4" Type="http://schemas.openxmlformats.org/officeDocument/2006/relationships/diagramQuickStyle" Target="../diagrams/quickStyle4.xml"/><Relationship Id="rId5" Type="http://schemas.openxmlformats.org/officeDocument/2006/relationships/diagramColors" Target="../diagrams/colors4.xml"/><Relationship Id="rId6"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2"/>
          <p:cNvSpPr>
            <a:spLocks noGrp="1" noChangeArrowheads="1"/>
          </p:cNvSpPr>
          <p:nvPr>
            <p:ph type="ctrTitle"/>
          </p:nvPr>
        </p:nvSpPr>
        <p:spPr/>
        <p:txBody>
          <a:bodyPr/>
          <a:lstStyle/>
          <a:p>
            <a:pPr eaLnBrk="1" hangingPunct="1">
              <a:defRPr/>
            </a:pPr>
            <a:r>
              <a:rPr lang="en-US" altLang="zh-TW" dirty="0" smtClean="0"/>
              <a:t>Incentives for Investment in Taiwan</a:t>
            </a:r>
            <a:endParaRPr lang="zh-TW" altLang="zh-TW"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R&amp;D Subsidies</a:t>
            </a:r>
            <a:endParaRPr lang="zh-TW" altLang="en-US" dirty="0" smtClean="0"/>
          </a:p>
        </p:txBody>
      </p:sp>
      <p:sp>
        <p:nvSpPr>
          <p:cNvPr id="4" name="投影片編號版面配置區 3"/>
          <p:cNvSpPr>
            <a:spLocks noGrp="1"/>
          </p:cNvSpPr>
          <p:nvPr>
            <p:ph type="sldNum" sz="quarter" idx="10"/>
          </p:nvPr>
        </p:nvSpPr>
        <p:spPr/>
        <p:txBody>
          <a:bodyPr/>
          <a:lstStyle/>
          <a:p>
            <a:pPr>
              <a:defRPr/>
            </a:pPr>
            <a:fld id="{D6D9A99C-172D-43C0-BA21-02D9765E232F}" type="slidenum">
              <a:rPr lang="en-US" altLang="zh-TW"/>
              <a:pPr>
                <a:defRPr/>
              </a:pPr>
              <a:t>9</a:t>
            </a:fld>
            <a:endParaRPr lang="en-US" altLang="zh-TW"/>
          </a:p>
        </p:txBody>
      </p:sp>
      <p:graphicFrame>
        <p:nvGraphicFramePr>
          <p:cNvPr id="6" name="內容版面配置區 1"/>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909979486"/>
              </p:ext>
            </p:extLst>
          </p:nvPr>
        </p:nvGraphicFramePr>
        <p:xfrm>
          <a:off x="457200" y="1711349"/>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Biotechnology and Pharmaceutical Industries (1/2)</a:t>
            </a:r>
            <a:endParaRPr lang="zh-TW" altLang="en-US" dirty="0" smtClean="0"/>
          </a:p>
        </p:txBody>
      </p:sp>
      <p:sp>
        <p:nvSpPr>
          <p:cNvPr id="4" name="投影片編號版面配置區 3"/>
          <p:cNvSpPr>
            <a:spLocks noGrp="1"/>
          </p:cNvSpPr>
          <p:nvPr>
            <p:ph type="sldNum" sz="quarter" idx="10"/>
          </p:nvPr>
        </p:nvSpPr>
        <p:spPr/>
        <p:txBody>
          <a:bodyPr/>
          <a:lstStyle/>
          <a:p>
            <a:pPr>
              <a:defRPr/>
            </a:pPr>
            <a:fld id="{8E359C14-CA3C-4FEA-9305-72E0BF315D4E}" type="slidenum">
              <a:rPr lang="en-US" altLang="zh-TW"/>
              <a:pPr>
                <a:defRPr/>
              </a:pPr>
              <a:t>10</a:t>
            </a:fld>
            <a:endParaRPr lang="en-US" altLang="zh-TW"/>
          </a:p>
        </p:txBody>
      </p:sp>
      <p:graphicFrame>
        <p:nvGraphicFramePr>
          <p:cNvPr id="6" name="內容版面配置區 1"/>
          <p:cNvGraphicFramePr>
            <a:graphicFrameLocks noGrp="1"/>
          </p:cNvGraphicFramePr>
          <p:nvPr>
            <p:ph idx="1"/>
          </p:nvPr>
        </p:nvGraphicFramePr>
        <p:xfrm>
          <a:off x="467544" y="1844824"/>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Biotechnology and Pharmaceutical Industries (2/2)</a:t>
            </a:r>
            <a:endParaRPr lang="zh-TW" altLang="en-US" dirty="0" smtClean="0"/>
          </a:p>
        </p:txBody>
      </p:sp>
      <p:sp>
        <p:nvSpPr>
          <p:cNvPr id="4" name="投影片編號版面配置區 3"/>
          <p:cNvSpPr>
            <a:spLocks noGrp="1"/>
          </p:cNvSpPr>
          <p:nvPr>
            <p:ph type="sldNum" sz="quarter" idx="10"/>
          </p:nvPr>
        </p:nvSpPr>
        <p:spPr/>
        <p:txBody>
          <a:bodyPr/>
          <a:lstStyle/>
          <a:p>
            <a:pPr>
              <a:defRPr/>
            </a:pPr>
            <a:fld id="{A833ABA2-E696-4D09-B03B-3DFA865C5A80}" type="slidenum">
              <a:rPr lang="en-US" altLang="zh-TW"/>
              <a:pPr>
                <a:defRPr/>
              </a:pPr>
              <a:t>11</a:t>
            </a:fld>
            <a:endParaRPr lang="en-US" altLang="zh-TW"/>
          </a:p>
        </p:txBody>
      </p:sp>
      <p:graphicFrame>
        <p:nvGraphicFramePr>
          <p:cNvPr id="9" name="內容版面配置區 1"/>
          <p:cNvGraphicFramePr>
            <a:graphicFrameLocks noGrp="1"/>
          </p:cNvGraphicFramePr>
          <p:nvPr>
            <p:ph idx="1"/>
          </p:nvPr>
        </p:nvGraphicFramePr>
        <p:xfrm>
          <a:off x="467544" y="1844824"/>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Importing machinery not manufactured domestically</a:t>
            </a:r>
            <a:endParaRPr lang="zh-TW" altLang="en-US" dirty="0" smtClean="0"/>
          </a:p>
        </p:txBody>
      </p:sp>
      <p:sp>
        <p:nvSpPr>
          <p:cNvPr id="4" name="投影片編號版面配置區 3"/>
          <p:cNvSpPr>
            <a:spLocks noGrp="1"/>
          </p:cNvSpPr>
          <p:nvPr>
            <p:ph type="sldNum" sz="quarter" idx="10"/>
          </p:nvPr>
        </p:nvSpPr>
        <p:spPr/>
        <p:txBody>
          <a:bodyPr/>
          <a:lstStyle/>
          <a:p>
            <a:pPr>
              <a:defRPr/>
            </a:pPr>
            <a:fld id="{1E2EAE4B-611F-4739-A6B8-1E45361BF5D2}" type="slidenum">
              <a:rPr lang="en-US" altLang="zh-TW"/>
              <a:pPr>
                <a:defRPr/>
              </a:pPr>
              <a:t>12</a:t>
            </a:fld>
            <a:endParaRPr lang="en-US" altLang="zh-TW"/>
          </a:p>
        </p:txBody>
      </p:sp>
      <p:graphicFrame>
        <p:nvGraphicFramePr>
          <p:cNvPr id="6" name="內容版面配置區 2"/>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sz="3600" dirty="0" smtClean="0"/>
              <a:t>Private sector participation in</a:t>
            </a:r>
            <a:br>
              <a:rPr lang="en-US" altLang="zh-TW" sz="3600" dirty="0" smtClean="0"/>
            </a:br>
            <a:r>
              <a:rPr lang="en-US" altLang="zh-TW" sz="3600" dirty="0" smtClean="0"/>
              <a:t>major public construction projects</a:t>
            </a:r>
            <a:endParaRPr lang="zh-TW" altLang="en-US" sz="3600" dirty="0" smtClean="0"/>
          </a:p>
        </p:txBody>
      </p:sp>
      <p:sp>
        <p:nvSpPr>
          <p:cNvPr id="4" name="投影片編號版面配置區 3"/>
          <p:cNvSpPr>
            <a:spLocks noGrp="1"/>
          </p:cNvSpPr>
          <p:nvPr>
            <p:ph type="sldNum" sz="quarter" idx="10"/>
          </p:nvPr>
        </p:nvSpPr>
        <p:spPr/>
        <p:txBody>
          <a:bodyPr/>
          <a:lstStyle/>
          <a:p>
            <a:pPr>
              <a:defRPr/>
            </a:pPr>
            <a:fld id="{31092F34-1016-431B-873E-F9D3AE84DAD8}" type="slidenum">
              <a:rPr lang="en-US" altLang="zh-TW"/>
              <a:pPr>
                <a:defRPr/>
              </a:pPr>
              <a:t>13</a:t>
            </a:fld>
            <a:endParaRPr lang="en-US" altLang="zh-TW"/>
          </a:p>
        </p:txBody>
      </p:sp>
      <p:graphicFrame>
        <p:nvGraphicFramePr>
          <p:cNvPr id="9" name="內容版面配置區 1"/>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98231522"/>
              </p:ext>
            </p:extLst>
          </p:nvPr>
        </p:nvGraphicFramePr>
        <p:xfrm>
          <a:off x="467544" y="1772816"/>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Investment Locations</a:t>
            </a:r>
            <a:endParaRPr lang="zh-TW" altLang="en-US" dirty="0" smtClean="0"/>
          </a:p>
        </p:txBody>
      </p:sp>
      <p:sp>
        <p:nvSpPr>
          <p:cNvPr id="4" name="投影片編號版面配置區 3"/>
          <p:cNvSpPr>
            <a:spLocks noGrp="1"/>
          </p:cNvSpPr>
          <p:nvPr>
            <p:ph type="sldNum" sz="quarter" idx="10"/>
          </p:nvPr>
        </p:nvSpPr>
        <p:spPr/>
        <p:txBody>
          <a:bodyPr/>
          <a:lstStyle/>
          <a:p>
            <a:pPr>
              <a:defRPr/>
            </a:pPr>
            <a:fld id="{EF2CB0AB-A430-40FC-9D53-B13DA63432FF}" type="slidenum">
              <a:rPr lang="en-US" altLang="zh-TW"/>
              <a:pPr>
                <a:defRPr/>
              </a:pPr>
              <a:t>14</a:t>
            </a:fld>
            <a:endParaRPr lang="en-US" altLang="zh-TW"/>
          </a:p>
        </p:txBody>
      </p:sp>
      <p:graphicFrame>
        <p:nvGraphicFramePr>
          <p:cNvPr id="9" name="內容版面配置區 1"/>
          <p:cNvGraphicFramePr>
            <a:graphicFrameLocks noGrp="1"/>
          </p:cNvGraphicFramePr>
          <p:nvPr>
            <p:ph idx="1"/>
          </p:nvPr>
        </p:nvGraphicFramePr>
        <p:xfrm>
          <a:off x="-2340768" y="1844824"/>
          <a:ext cx="1008112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pic>
        <p:nvPicPr>
          <p:cNvPr id="17414" name="圖片 1"/>
          <p:cNvPicPr>
            <a:picLocks noChangeAspect="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716463" y="1600200"/>
            <a:ext cx="3816350" cy="50688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Export Processing Zones(EPZs) </a:t>
            </a:r>
            <a:br>
              <a:rPr lang="en-US" altLang="zh-TW" dirty="0" smtClean="0"/>
            </a:br>
            <a:r>
              <a:rPr lang="en-US" altLang="zh-TW" dirty="0" smtClean="0"/>
              <a:t>-Tax Incentives (1/2)</a:t>
            </a:r>
            <a:endParaRPr lang="zh-TW" altLang="en-US" dirty="0" smtClean="0"/>
          </a:p>
        </p:txBody>
      </p:sp>
      <p:sp>
        <p:nvSpPr>
          <p:cNvPr id="4" name="投影片編號版面配置區 3"/>
          <p:cNvSpPr>
            <a:spLocks noGrp="1"/>
          </p:cNvSpPr>
          <p:nvPr>
            <p:ph type="sldNum" sz="quarter" idx="10"/>
          </p:nvPr>
        </p:nvSpPr>
        <p:spPr/>
        <p:txBody>
          <a:bodyPr/>
          <a:lstStyle/>
          <a:p>
            <a:pPr>
              <a:defRPr/>
            </a:pPr>
            <a:fld id="{E6BE717F-4E9C-473E-8494-A42B4C3EDD36}" type="slidenum">
              <a:rPr lang="en-US" altLang="zh-TW"/>
              <a:pPr>
                <a:defRPr/>
              </a:pPr>
              <a:t>15</a:t>
            </a:fld>
            <a:endParaRPr lang="en-US" altLang="zh-TW"/>
          </a:p>
        </p:txBody>
      </p:sp>
      <p:graphicFrame>
        <p:nvGraphicFramePr>
          <p:cNvPr id="6" name="內容版面配置區 5"/>
          <p:cNvGraphicFramePr>
            <a:graphicFrameLocks noGrp="1"/>
          </p:cNvGraphicFramePr>
          <p:nvPr>
            <p:ph idx="1"/>
          </p:nvPr>
        </p:nvGraphicFramePr>
        <p:xfrm>
          <a:off x="395288" y="1916113"/>
          <a:ext cx="8229600" cy="3570291"/>
        </p:xfrm>
        <a:graphic>
          <a:graphicData uri="http://schemas.openxmlformats.org/drawingml/2006/table">
            <a:tbl>
              <a:tblPr firstRow="1" bandRow="1">
                <a:tableStyleId>{10A1B5D5-9B99-4C35-A422-299274C87663}</a:tableStyleId>
              </a:tblPr>
              <a:tblGrid>
                <a:gridCol w="4608760"/>
                <a:gridCol w="3620840"/>
              </a:tblGrid>
              <a:tr h="370472">
                <a:tc>
                  <a:txBody>
                    <a:bodyPr/>
                    <a:lstStyle/>
                    <a:p>
                      <a:pPr algn="just"/>
                      <a:r>
                        <a:rPr lang="en-US" altLang="zh-TW" sz="1800" dirty="0" smtClean="0"/>
                        <a:t>Incentive</a:t>
                      </a:r>
                      <a:endParaRPr lang="zh-TW" altLang="en-US" sz="1800" dirty="0">
                        <a:solidFill>
                          <a:srgbClr val="4D4D4D"/>
                        </a:solidFill>
                      </a:endParaRPr>
                    </a:p>
                  </a:txBody>
                  <a:tcPr marT="45674" marB="45674"/>
                </a:tc>
                <a:tc>
                  <a:txBody>
                    <a:bodyPr/>
                    <a:lstStyle/>
                    <a:p>
                      <a:pPr algn="just"/>
                      <a:r>
                        <a:rPr lang="en-US" altLang="zh-TW" sz="1800" dirty="0" smtClean="0"/>
                        <a:t>Law</a:t>
                      </a:r>
                      <a:r>
                        <a:rPr lang="en-US" altLang="zh-TW" sz="1800" baseline="0" dirty="0" smtClean="0"/>
                        <a:t> and Regulation </a:t>
                      </a:r>
                      <a:endParaRPr lang="zh-TW" altLang="en-US" sz="1800" dirty="0">
                        <a:solidFill>
                          <a:srgbClr val="4D4D4D"/>
                        </a:solidFill>
                      </a:endParaRPr>
                    </a:p>
                  </a:txBody>
                  <a:tcPr marT="45674" marB="45674"/>
                </a:tc>
              </a:tr>
              <a:tr h="2011583">
                <a:tc>
                  <a:txBody>
                    <a:bodyPr/>
                    <a:lstStyle/>
                    <a:p>
                      <a:pPr algn="just"/>
                      <a:r>
                        <a:rPr lang="en-US" altLang="zh-TW" sz="1800" kern="1200" dirty="0" smtClean="0">
                          <a:effectLst/>
                        </a:rPr>
                        <a:t>The imports of machinery, equipment, raw materials, fuel, semi-finished products, samples, experimental animals and plants, and finished products for trans-shipment of trading and warehousing industries shall be </a:t>
                      </a:r>
                      <a:r>
                        <a:rPr lang="en-US" altLang="zh-TW" sz="1800" b="0" kern="1200" dirty="0" smtClean="0">
                          <a:effectLst/>
                        </a:rPr>
                        <a:t>exempted from </a:t>
                      </a:r>
                      <a:r>
                        <a:rPr lang="en-US" altLang="zh-TW" sz="1800" b="1" kern="1200" dirty="0" smtClean="0">
                          <a:effectLst/>
                        </a:rPr>
                        <a:t>import duties, commodity tax, and business tax</a:t>
                      </a:r>
                      <a:r>
                        <a:rPr lang="en-US" altLang="zh-TW" sz="1800" kern="1200" dirty="0" smtClean="0">
                          <a:effectLst/>
                        </a:rPr>
                        <a:t>.</a:t>
                      </a:r>
                      <a:endParaRPr lang="zh-TW" altLang="en-US" sz="1800" dirty="0">
                        <a:solidFill>
                          <a:srgbClr val="4D4D4D"/>
                        </a:solidFill>
                      </a:endParaRPr>
                    </a:p>
                  </a:txBody>
                  <a:tcPr marT="45674" marB="45674"/>
                </a:tc>
                <a:tc>
                  <a:txBody>
                    <a:bodyPr/>
                    <a:lstStyle/>
                    <a:p>
                      <a:pPr algn="just"/>
                      <a:r>
                        <a:rPr lang="en-US" altLang="zh-TW" sz="1800" dirty="0" smtClean="0"/>
                        <a:t>Article 13 of </a:t>
                      </a:r>
                      <a:r>
                        <a:rPr lang="zh-TW" altLang="en-US" sz="1800" dirty="0" smtClean="0"/>
                        <a:t> </a:t>
                      </a:r>
                      <a:r>
                        <a:rPr lang="en-US" altLang="zh-TW" sz="1800" dirty="0" smtClean="0"/>
                        <a:t>Statute for the Establishment and Administration of Export Processing Zone</a:t>
                      </a:r>
                      <a:endParaRPr lang="zh-TW" altLang="en-US" sz="1800" dirty="0">
                        <a:solidFill>
                          <a:srgbClr val="4D4D4D"/>
                        </a:solidFill>
                      </a:endParaRPr>
                    </a:p>
                  </a:txBody>
                  <a:tcPr marT="45674" marB="45674"/>
                </a:tc>
              </a:tr>
              <a:tr h="1188231">
                <a:tc>
                  <a:txBody>
                    <a:bodyPr/>
                    <a:lstStyle/>
                    <a:p>
                      <a:pPr algn="just"/>
                      <a:r>
                        <a:rPr lang="en-US" altLang="zh-TW" sz="1800" dirty="0" smtClean="0"/>
                        <a:t>Newly-built standard factories in the Export Processing Zone shall be exempted from </a:t>
                      </a:r>
                      <a:r>
                        <a:rPr lang="en-US" altLang="zh-TW" sz="1800" b="1" dirty="0" smtClean="0"/>
                        <a:t>deed tax</a:t>
                      </a:r>
                      <a:r>
                        <a:rPr lang="en-US" altLang="zh-TW" sz="1800" dirty="0" smtClean="0"/>
                        <a:t>.</a:t>
                      </a:r>
                      <a:endParaRPr lang="zh-TW" altLang="en-US" sz="1800" dirty="0">
                        <a:solidFill>
                          <a:srgbClr val="4D4D4D"/>
                        </a:solidFill>
                      </a:endParaRPr>
                    </a:p>
                  </a:txBody>
                  <a:tcPr marT="45674" marB="45674"/>
                </a:tc>
                <a:tc>
                  <a:txBody>
                    <a:bodyPr/>
                    <a:lstStyle/>
                    <a:p>
                      <a:pPr algn="just"/>
                      <a:r>
                        <a:rPr lang="en-US" altLang="zh-TW" sz="1800" dirty="0" smtClean="0"/>
                        <a:t>Article 13 of  Statute for the Establishment and Administration of Export Processing Zone</a:t>
                      </a:r>
                      <a:endParaRPr lang="en-US" altLang="zh-TW" sz="1800" dirty="0" smtClean="0">
                        <a:solidFill>
                          <a:srgbClr val="4D4D4D"/>
                        </a:solidFill>
                      </a:endParaRPr>
                    </a:p>
                  </a:txBody>
                  <a:tcPr marT="45674" marB="45674"/>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Export Processing Zones(EPZs) </a:t>
            </a:r>
            <a:br>
              <a:rPr lang="en-US" altLang="zh-TW" dirty="0" smtClean="0"/>
            </a:br>
            <a:r>
              <a:rPr lang="en-US" altLang="zh-TW" dirty="0" smtClean="0"/>
              <a:t>-Tax Incentives (2/2)</a:t>
            </a:r>
            <a:endParaRPr lang="zh-TW" altLang="en-US" dirty="0" smtClean="0"/>
          </a:p>
        </p:txBody>
      </p:sp>
      <p:sp>
        <p:nvSpPr>
          <p:cNvPr id="4" name="投影片編號版面配置區 3"/>
          <p:cNvSpPr>
            <a:spLocks noGrp="1"/>
          </p:cNvSpPr>
          <p:nvPr>
            <p:ph type="sldNum" sz="quarter" idx="10"/>
          </p:nvPr>
        </p:nvSpPr>
        <p:spPr/>
        <p:txBody>
          <a:bodyPr/>
          <a:lstStyle/>
          <a:p>
            <a:pPr>
              <a:defRPr/>
            </a:pPr>
            <a:fld id="{1052D648-B3F3-484B-BBA0-1774B60EF26D}" type="slidenum">
              <a:rPr lang="en-US" altLang="zh-TW"/>
              <a:pPr>
                <a:defRPr/>
              </a:pPr>
              <a:t>16</a:t>
            </a:fld>
            <a:endParaRPr lang="en-US" altLang="zh-TW"/>
          </a:p>
        </p:txBody>
      </p:sp>
      <p:graphicFrame>
        <p:nvGraphicFramePr>
          <p:cNvPr id="6" name="內容版面配置區 4"/>
          <p:cNvGraphicFramePr>
            <a:graphicFrameLocks noGrp="1"/>
          </p:cNvGraphicFramePr>
          <p:nvPr>
            <p:ph idx="1"/>
          </p:nvPr>
        </p:nvGraphicFramePr>
        <p:xfrm>
          <a:off x="457200" y="2117725"/>
          <a:ext cx="8229600" cy="4119797"/>
        </p:xfrm>
        <a:graphic>
          <a:graphicData uri="http://schemas.openxmlformats.org/drawingml/2006/table">
            <a:tbl>
              <a:tblPr firstRow="1" bandRow="1">
                <a:tableStyleId>{10A1B5D5-9B99-4C35-A422-299274C87663}</a:tableStyleId>
              </a:tblPr>
              <a:tblGrid>
                <a:gridCol w="4114800"/>
                <a:gridCol w="4114800"/>
              </a:tblGrid>
              <a:tr h="370785">
                <a:tc>
                  <a:txBody>
                    <a:bodyPr/>
                    <a:lstStyle/>
                    <a:p>
                      <a:r>
                        <a:rPr lang="en-US" altLang="zh-TW" sz="1800" dirty="0" smtClean="0"/>
                        <a:t>Incentive Content</a:t>
                      </a:r>
                      <a:endParaRPr lang="zh-TW" altLang="en-US" sz="1800" dirty="0">
                        <a:solidFill>
                          <a:srgbClr val="4D4D4D"/>
                        </a:solidFill>
                      </a:endParaRPr>
                    </a:p>
                  </a:txBody>
                  <a:tcPr marT="45689" marB="45689"/>
                </a:tc>
                <a:tc>
                  <a:txBody>
                    <a:bodyPr/>
                    <a:lstStyle/>
                    <a:p>
                      <a:r>
                        <a:rPr lang="en-US" altLang="zh-TW" sz="1800" dirty="0" smtClean="0"/>
                        <a:t>Law</a:t>
                      </a:r>
                      <a:r>
                        <a:rPr lang="en-US" altLang="zh-TW" sz="1800" baseline="0" dirty="0" smtClean="0"/>
                        <a:t> and Regulation </a:t>
                      </a:r>
                      <a:endParaRPr lang="zh-TW" altLang="en-US" sz="1800" dirty="0">
                        <a:solidFill>
                          <a:srgbClr val="4D4D4D"/>
                        </a:solidFill>
                      </a:endParaRPr>
                    </a:p>
                  </a:txBody>
                  <a:tcPr marT="45689" marB="45689"/>
                </a:tc>
              </a:tr>
              <a:tr h="2285842">
                <a:tc>
                  <a:txBody>
                    <a:bodyPr/>
                    <a:lstStyle/>
                    <a:p>
                      <a:r>
                        <a:rPr lang="en-US" altLang="zh-TW" sz="1800" dirty="0" smtClean="0"/>
                        <a:t>A company may credit up to 15% of the company’s total expenditure on R&amp;D against its business income tax payable for that year; provided, that this credit shall not exceed 30% of the business income tax payable by the company in that year.</a:t>
                      </a:r>
                    </a:p>
                    <a:p>
                      <a:endParaRPr lang="zh-TW" altLang="en-US" sz="1800" dirty="0">
                        <a:solidFill>
                          <a:srgbClr val="4D4D4D"/>
                        </a:solidFill>
                      </a:endParaRPr>
                    </a:p>
                  </a:txBody>
                  <a:tcPr marT="45713" marB="45713"/>
                </a:tc>
                <a:tc>
                  <a:txBody>
                    <a:bodyPr/>
                    <a:lstStyle/>
                    <a:p>
                      <a:r>
                        <a:rPr lang="en-US" altLang="zh-TW" sz="1800" dirty="0" smtClean="0"/>
                        <a:t>Article 10 of Act for Industrial Innovation </a:t>
                      </a:r>
                      <a:endParaRPr lang="zh-TW" altLang="en-US" sz="1800" dirty="0">
                        <a:solidFill>
                          <a:srgbClr val="4D4D4D"/>
                        </a:solidFill>
                      </a:endParaRPr>
                    </a:p>
                  </a:txBody>
                  <a:tcPr marT="45713" marB="45713"/>
                </a:tc>
              </a:tr>
              <a:tr h="14629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1800" dirty="0" smtClean="0"/>
                        <a:t>House tax is reduced by half</a:t>
                      </a:r>
                      <a:r>
                        <a:rPr lang="en-US" altLang="zh-TW" sz="1800" baseline="0" dirty="0" smtClean="0"/>
                        <a:t> if the b</a:t>
                      </a:r>
                      <a:r>
                        <a:rPr lang="en-US" altLang="zh-TW" sz="1800" dirty="0" smtClean="0"/>
                        <a:t>uildings are owned by a duly-registered factory and used directly for production.</a:t>
                      </a:r>
                    </a:p>
                    <a:p>
                      <a:endParaRPr lang="zh-TW" altLang="en-US" sz="1800" dirty="0">
                        <a:solidFill>
                          <a:srgbClr val="4D4D4D"/>
                        </a:solidFill>
                      </a:endParaRPr>
                    </a:p>
                  </a:txBody>
                  <a:tcPr marT="45713" marB="45713"/>
                </a:tc>
                <a:tc>
                  <a:txBody>
                    <a:bodyPr/>
                    <a:lstStyle/>
                    <a:p>
                      <a:r>
                        <a:rPr lang="en-US" altLang="zh-TW" sz="1800" dirty="0" smtClean="0"/>
                        <a:t>Article 15 of</a:t>
                      </a:r>
                      <a:r>
                        <a:rPr lang="en-US" altLang="zh-TW" sz="1800" baseline="0" dirty="0" smtClean="0"/>
                        <a:t> </a:t>
                      </a:r>
                      <a:r>
                        <a:rPr lang="en-US" altLang="zh-TW" sz="1800" dirty="0" smtClean="0"/>
                        <a:t>House Tax Act </a:t>
                      </a:r>
                      <a:endParaRPr lang="zh-TW" altLang="en-US" sz="1800" dirty="0">
                        <a:solidFill>
                          <a:srgbClr val="4D4D4D"/>
                        </a:solidFill>
                      </a:endParaRPr>
                    </a:p>
                  </a:txBody>
                  <a:tcPr marT="45713" marB="45713"/>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Science Parks (SPs) -(1/2) </a:t>
            </a:r>
            <a:endParaRPr lang="zh-TW" altLang="en-US" dirty="0" smtClean="0"/>
          </a:p>
        </p:txBody>
      </p:sp>
      <p:sp>
        <p:nvSpPr>
          <p:cNvPr id="4" name="投影片編號版面配置區 3"/>
          <p:cNvSpPr>
            <a:spLocks noGrp="1"/>
          </p:cNvSpPr>
          <p:nvPr>
            <p:ph type="sldNum" sz="quarter" idx="10"/>
          </p:nvPr>
        </p:nvSpPr>
        <p:spPr/>
        <p:txBody>
          <a:bodyPr/>
          <a:lstStyle/>
          <a:p>
            <a:pPr>
              <a:defRPr/>
            </a:pPr>
            <a:fld id="{977AB497-4181-476F-84E0-43C8DB9C8A1E}" type="slidenum">
              <a:rPr lang="en-US" altLang="zh-TW"/>
              <a:pPr>
                <a:defRPr/>
              </a:pPr>
              <a:t>17</a:t>
            </a:fld>
            <a:endParaRPr lang="en-US" altLang="zh-TW"/>
          </a:p>
        </p:txBody>
      </p:sp>
      <p:graphicFrame>
        <p:nvGraphicFramePr>
          <p:cNvPr id="6" name="內容版面配置區 1"/>
          <p:cNvGraphicFramePr>
            <a:graphicFrameLocks noGrp="1"/>
          </p:cNvGraphicFramePr>
          <p:nvPr>
            <p:ph idx="1"/>
          </p:nvPr>
        </p:nvGraphicFramePr>
        <p:xfrm>
          <a:off x="457200" y="1855365"/>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eaLnBrk="1" hangingPunct="1">
              <a:defRPr/>
            </a:pPr>
            <a:r>
              <a:rPr lang="en-US" altLang="zh-TW" dirty="0" smtClean="0"/>
              <a:t>Science Parks (SPs) -(2/2) </a:t>
            </a:r>
            <a:endParaRPr lang="zh-TW" altLang="en-US" dirty="0"/>
          </a:p>
        </p:txBody>
      </p:sp>
      <p:sp>
        <p:nvSpPr>
          <p:cNvPr id="4" name="投影片編號版面配置區 3"/>
          <p:cNvSpPr>
            <a:spLocks noGrp="1"/>
          </p:cNvSpPr>
          <p:nvPr>
            <p:ph type="sldNum" sz="quarter" idx="10"/>
          </p:nvPr>
        </p:nvSpPr>
        <p:spPr/>
        <p:txBody>
          <a:bodyPr/>
          <a:lstStyle/>
          <a:p>
            <a:pPr>
              <a:defRPr/>
            </a:pPr>
            <a:fld id="{D1D1D4E8-D546-48A1-90E3-EB4813AE359B}" type="slidenum">
              <a:rPr lang="en-US" altLang="zh-TW" smtClean="0"/>
              <a:pPr>
                <a:defRPr/>
              </a:pPr>
              <a:t>18</a:t>
            </a:fld>
            <a:endParaRPr lang="en-US" altLang="zh-TW"/>
          </a:p>
        </p:txBody>
      </p:sp>
      <p:sp>
        <p:nvSpPr>
          <p:cNvPr id="21508" name="頁尾版面配置區 4"/>
          <p:cNvSpPr>
            <a:spLocks noGrp="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graphicFrame>
        <p:nvGraphicFramePr>
          <p:cNvPr id="6" name="內容版面配置區 1"/>
          <p:cNvGraphicFramePr>
            <a:graphicFrameLocks noGrp="1"/>
          </p:cNvGraphicFramePr>
          <p:nvPr>
            <p:ph idx="1"/>
          </p:nvPr>
        </p:nvGraphicFramePr>
        <p:xfrm>
          <a:off x="457200" y="1855365"/>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8"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4" name="投影片編號版面配置區 3"/>
          <p:cNvSpPr>
            <a:spLocks noGrp="1"/>
          </p:cNvSpPr>
          <p:nvPr>
            <p:ph type="sldNum" sz="quarter" idx="10"/>
          </p:nvPr>
        </p:nvSpPr>
        <p:spPr/>
        <p:txBody>
          <a:bodyPr/>
          <a:lstStyle/>
          <a:p>
            <a:pPr>
              <a:defRPr/>
            </a:pPr>
            <a:fld id="{60A6053E-E771-4376-A690-F0F93B8CDB0D}" type="slidenum">
              <a:rPr lang="en-US" altLang="zh-TW"/>
              <a:pPr>
                <a:defRPr/>
              </a:pPr>
              <a:t>1</a:t>
            </a:fld>
            <a:endParaRPr lang="en-US" altLang="zh-TW"/>
          </a:p>
        </p:txBody>
      </p:sp>
      <p:sp>
        <p:nvSpPr>
          <p:cNvPr id="104450" name="Rectangle 2"/>
          <p:cNvSpPr>
            <a:spLocks noGrp="1" noChangeArrowheads="1"/>
          </p:cNvSpPr>
          <p:nvPr>
            <p:ph type="title"/>
          </p:nvPr>
        </p:nvSpPr>
        <p:spPr/>
        <p:txBody>
          <a:bodyPr/>
          <a:lstStyle/>
          <a:p>
            <a:pPr algn="l" eaLnBrk="1" hangingPunct="1">
              <a:defRPr/>
            </a:pPr>
            <a:r>
              <a:rPr lang="en-US" altLang="zh-TW" dirty="0" smtClean="0"/>
              <a:t>Why Taiwan?</a:t>
            </a:r>
            <a:endParaRPr lang="zh-TW" altLang="zh-TW" dirty="0" smtClean="0"/>
          </a:p>
        </p:txBody>
      </p:sp>
      <p:graphicFrame>
        <p:nvGraphicFramePr>
          <p:cNvPr id="6" name="資料庫圖表 5"/>
          <p:cNvGraphicFramePr/>
          <p:nvPr/>
        </p:nvGraphicFramePr>
        <p:xfrm>
          <a:off x="467544" y="1783357"/>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eaLnBrk="1" hangingPunct="1">
              <a:defRPr/>
            </a:pPr>
            <a:r>
              <a:rPr lang="en-US" altLang="zh-TW" dirty="0" smtClean="0"/>
              <a:t>Free Trade Zones-(1/3)</a:t>
            </a:r>
            <a:endParaRPr lang="zh-TW" altLang="en-US" dirty="0"/>
          </a:p>
        </p:txBody>
      </p:sp>
      <p:sp>
        <p:nvSpPr>
          <p:cNvPr id="4" name="投影片編號版面配置區 3"/>
          <p:cNvSpPr>
            <a:spLocks noGrp="1"/>
          </p:cNvSpPr>
          <p:nvPr>
            <p:ph type="sldNum" sz="quarter" idx="10"/>
          </p:nvPr>
        </p:nvSpPr>
        <p:spPr/>
        <p:txBody>
          <a:bodyPr/>
          <a:lstStyle/>
          <a:p>
            <a:pPr>
              <a:defRPr/>
            </a:pPr>
            <a:fld id="{9DF71714-26F2-41FF-AAB1-413627D4CC96}" type="slidenum">
              <a:rPr lang="en-US" altLang="zh-TW" smtClean="0"/>
              <a:pPr>
                <a:defRPr/>
              </a:pPr>
              <a:t>19</a:t>
            </a:fld>
            <a:endParaRPr lang="en-US" altLang="zh-TW"/>
          </a:p>
        </p:txBody>
      </p:sp>
      <p:sp>
        <p:nvSpPr>
          <p:cNvPr id="22532" name="頁尾版面配置區 4"/>
          <p:cNvSpPr>
            <a:spLocks noGrp="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graphicFrame>
        <p:nvGraphicFramePr>
          <p:cNvPr id="6" name="內容版面配置區 1"/>
          <p:cNvGraphicFramePr>
            <a:graphicFrameLocks noGrp="1"/>
          </p:cNvGraphicFramePr>
          <p:nvPr>
            <p:ph idx="1"/>
          </p:nvPr>
        </p:nvGraphicFramePr>
        <p:xfrm>
          <a:off x="251520" y="1600200"/>
          <a:ext cx="8568952" cy="485313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eaLnBrk="1" hangingPunct="1">
              <a:defRPr/>
            </a:pPr>
            <a:r>
              <a:rPr lang="en-US" altLang="zh-TW" dirty="0" smtClean="0"/>
              <a:t>Free Trade Zones-(2/3)</a:t>
            </a:r>
            <a:endParaRPr lang="zh-TW" altLang="en-US" dirty="0"/>
          </a:p>
        </p:txBody>
      </p:sp>
      <p:sp>
        <p:nvSpPr>
          <p:cNvPr id="4" name="投影片編號版面配置區 3"/>
          <p:cNvSpPr>
            <a:spLocks noGrp="1"/>
          </p:cNvSpPr>
          <p:nvPr>
            <p:ph type="sldNum" sz="quarter" idx="10"/>
          </p:nvPr>
        </p:nvSpPr>
        <p:spPr/>
        <p:txBody>
          <a:bodyPr/>
          <a:lstStyle/>
          <a:p>
            <a:pPr>
              <a:defRPr/>
            </a:pPr>
            <a:fld id="{EEBEEEFD-90F5-44D5-A48E-03EFA261132F}" type="slidenum">
              <a:rPr lang="en-US" altLang="zh-TW" smtClean="0"/>
              <a:pPr>
                <a:defRPr/>
              </a:pPr>
              <a:t>20</a:t>
            </a:fld>
            <a:endParaRPr lang="en-US" altLang="zh-TW"/>
          </a:p>
        </p:txBody>
      </p:sp>
      <p:sp>
        <p:nvSpPr>
          <p:cNvPr id="23556" name="頁尾版面配置區 4"/>
          <p:cNvSpPr>
            <a:spLocks noGrp="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graphicFrame>
        <p:nvGraphicFramePr>
          <p:cNvPr id="6" name="內容版面配置區 1"/>
          <p:cNvGraphicFramePr>
            <a:graphicFrameLocks noGrp="1"/>
          </p:cNvGraphicFramePr>
          <p:nvPr>
            <p:ph idx="1"/>
          </p:nvPr>
        </p:nvGraphicFramePr>
        <p:xfrm>
          <a:off x="251520" y="1600200"/>
          <a:ext cx="8712968" cy="499715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en-US" altLang="zh-TW" dirty="0" smtClean="0"/>
              <a:t>Free Trade Zones-(3/3)</a:t>
            </a:r>
            <a:endParaRPr lang="zh-TW" altLang="en-US" dirty="0"/>
          </a:p>
        </p:txBody>
      </p:sp>
      <p:sp>
        <p:nvSpPr>
          <p:cNvPr id="4" name="投影片編號版面配置區 3"/>
          <p:cNvSpPr>
            <a:spLocks noGrp="1"/>
          </p:cNvSpPr>
          <p:nvPr>
            <p:ph type="sldNum" sz="quarter" idx="10"/>
          </p:nvPr>
        </p:nvSpPr>
        <p:spPr/>
        <p:txBody>
          <a:bodyPr/>
          <a:lstStyle/>
          <a:p>
            <a:pPr>
              <a:defRPr/>
            </a:pPr>
            <a:fld id="{A86E68F9-7499-46AA-BA4E-9D74B854D58A}" type="slidenum">
              <a:rPr lang="en-US" altLang="zh-TW" smtClean="0"/>
              <a:pPr>
                <a:defRPr/>
              </a:pPr>
              <a:t>21</a:t>
            </a:fld>
            <a:endParaRPr lang="en-US" altLang="zh-TW"/>
          </a:p>
        </p:txBody>
      </p:sp>
      <p:sp>
        <p:nvSpPr>
          <p:cNvPr id="24580" name="頁尾版面配置區 4"/>
          <p:cNvSpPr>
            <a:spLocks noGrp="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graphicFrame>
        <p:nvGraphicFramePr>
          <p:cNvPr id="6" name="內容版面配置區 1"/>
          <p:cNvGraphicFramePr>
            <a:graphicFrameLocks noGrp="1"/>
          </p:cNvGraphicFramePr>
          <p:nvPr>
            <p:ph idx="1"/>
          </p:nvPr>
        </p:nvGraphicFramePr>
        <p:xfrm>
          <a:off x="251520" y="1600200"/>
          <a:ext cx="8712968" cy="4853136"/>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pPr algn="l">
              <a:defRPr/>
            </a:pPr>
            <a:r>
              <a:rPr lang="en-US" altLang="zh-TW" dirty="0" smtClean="0"/>
              <a:t>Our Services</a:t>
            </a:r>
            <a:endParaRPr lang="zh-TW" altLang="en-US" dirty="0"/>
          </a:p>
        </p:txBody>
      </p:sp>
      <p:sp>
        <p:nvSpPr>
          <p:cNvPr id="4" name="投影片編號版面配置區 3"/>
          <p:cNvSpPr>
            <a:spLocks noGrp="1"/>
          </p:cNvSpPr>
          <p:nvPr>
            <p:ph type="sldNum" sz="quarter" idx="10"/>
          </p:nvPr>
        </p:nvSpPr>
        <p:spPr/>
        <p:txBody>
          <a:bodyPr/>
          <a:lstStyle/>
          <a:p>
            <a:pPr>
              <a:defRPr/>
            </a:pPr>
            <a:fld id="{925DF53E-85F2-483A-ACC3-EE9D7E3A3658}" type="slidenum">
              <a:rPr lang="en-US" altLang="zh-TW" smtClean="0"/>
              <a:pPr>
                <a:defRPr/>
              </a:pPr>
              <a:t>22</a:t>
            </a:fld>
            <a:endParaRPr lang="en-US" altLang="zh-TW"/>
          </a:p>
        </p:txBody>
      </p:sp>
      <p:sp>
        <p:nvSpPr>
          <p:cNvPr id="25604" name="頁尾版面配置區 4"/>
          <p:cNvSpPr>
            <a:spLocks noGrp="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graphicFrame>
        <p:nvGraphicFramePr>
          <p:cNvPr id="6" name="內容版面配置區 4"/>
          <p:cNvGraphicFramePr>
            <a:graphicFrameLocks noGrp="1"/>
          </p:cNvGraphicFramePr>
          <p:nvPr>
            <p:ph idx="1"/>
          </p:nvPr>
        </p:nvGraphicFramePr>
        <p:xfrm>
          <a:off x="323528" y="1600200"/>
          <a:ext cx="8424936" cy="499715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a:xfrm>
            <a:off x="468313" y="1265238"/>
            <a:ext cx="7772400" cy="2019300"/>
          </a:xfrm>
        </p:spPr>
        <p:txBody>
          <a:bodyPr/>
          <a:lstStyle/>
          <a:p>
            <a:pPr>
              <a:defRPr/>
            </a:pPr>
            <a:r>
              <a:rPr lang="en-US" altLang="zh-TW" sz="6000" dirty="0">
                <a:solidFill>
                  <a:srgbClr val="D60093"/>
                </a:solidFill>
                <a:latin typeface="+mn-lt"/>
                <a:ea typeface="標楷體" pitchFamily="65" charset="-120"/>
              </a:rPr>
              <a:t>Thank You!</a:t>
            </a:r>
          </a:p>
        </p:txBody>
      </p:sp>
      <p:sp>
        <p:nvSpPr>
          <p:cNvPr id="2" name="矩形 1"/>
          <p:cNvSpPr/>
          <p:nvPr/>
        </p:nvSpPr>
        <p:spPr>
          <a:xfrm>
            <a:off x="900113" y="4076700"/>
            <a:ext cx="5688012" cy="1754188"/>
          </a:xfrm>
          <a:prstGeom prst="rect">
            <a:avLst/>
          </a:prstGeom>
        </p:spPr>
        <p:txBody>
          <a:bodyPr>
            <a:spAutoFit/>
          </a:bodyPr>
          <a:lstStyle/>
          <a:p>
            <a:pPr>
              <a:buFont typeface="Wingdings" pitchFamily="2" charset="2"/>
              <a:buNone/>
              <a:defRPr/>
            </a:pPr>
            <a:r>
              <a:rPr lang="en-US" altLang="zh-TW" dirty="0">
                <a:solidFill>
                  <a:srgbClr val="FF0000"/>
                </a:solidFill>
                <a:latin typeface="+mn-lt"/>
              </a:rPr>
              <a:t>Contact Us:</a:t>
            </a:r>
          </a:p>
          <a:p>
            <a:pPr>
              <a:buFont typeface="Wingdings" pitchFamily="2" charset="2"/>
              <a:buNone/>
              <a:defRPr/>
            </a:pPr>
            <a:r>
              <a:rPr lang="en-US" altLang="zh-TW" dirty="0">
                <a:solidFill>
                  <a:srgbClr val="FF0000"/>
                </a:solidFill>
                <a:latin typeface="+mn-lt"/>
              </a:rPr>
              <a:t>divd@liang-law.com.tw</a:t>
            </a:r>
          </a:p>
          <a:p>
            <a:pPr>
              <a:buFont typeface="Wingdings" pitchFamily="2" charset="2"/>
              <a:buNone/>
              <a:defRPr/>
            </a:pPr>
            <a:r>
              <a:rPr lang="en-US" altLang="zh-TW" dirty="0">
                <a:solidFill>
                  <a:srgbClr val="FF0000"/>
                </a:solidFill>
                <a:latin typeface="+mn-lt"/>
              </a:rPr>
              <a:t>TEL</a:t>
            </a:r>
            <a:r>
              <a:rPr lang="zh-TW" altLang="en-US" dirty="0">
                <a:solidFill>
                  <a:srgbClr val="FF0000"/>
                </a:solidFill>
                <a:latin typeface="+mn-lt"/>
              </a:rPr>
              <a:t>：</a:t>
            </a:r>
            <a:r>
              <a:rPr lang="en-US" altLang="zh-TW" dirty="0">
                <a:solidFill>
                  <a:srgbClr val="FF0000"/>
                </a:solidFill>
                <a:latin typeface="+mn-lt"/>
              </a:rPr>
              <a:t>886-2-2755-6595</a:t>
            </a:r>
          </a:p>
          <a:p>
            <a:pPr>
              <a:buFont typeface="Wingdings" pitchFamily="2" charset="2"/>
              <a:buNone/>
              <a:defRPr/>
            </a:pPr>
            <a:r>
              <a:rPr lang="en-US" altLang="zh-TW" dirty="0">
                <a:solidFill>
                  <a:srgbClr val="FF0000"/>
                </a:solidFill>
                <a:latin typeface="+mn-lt"/>
              </a:rPr>
              <a:t>FAX</a:t>
            </a:r>
            <a:r>
              <a:rPr lang="zh-TW" altLang="en-US" dirty="0">
                <a:solidFill>
                  <a:srgbClr val="FF0000"/>
                </a:solidFill>
                <a:latin typeface="+mn-lt"/>
              </a:rPr>
              <a:t>：</a:t>
            </a:r>
            <a:r>
              <a:rPr lang="en-US" altLang="zh-TW" dirty="0">
                <a:solidFill>
                  <a:srgbClr val="FF0000"/>
                </a:solidFill>
                <a:latin typeface="+mn-lt"/>
              </a:rPr>
              <a:t>886-2-2708-2946 </a:t>
            </a:r>
          </a:p>
          <a:p>
            <a:pPr>
              <a:buFont typeface="Wingdings" pitchFamily="2" charset="2"/>
              <a:buNone/>
              <a:defRPr/>
            </a:pPr>
            <a:r>
              <a:rPr lang="en-US" altLang="zh-TW" dirty="0">
                <a:solidFill>
                  <a:srgbClr val="FF0000"/>
                </a:solidFill>
                <a:latin typeface="+mn-lt"/>
              </a:rPr>
              <a:t>7F., No.92, Sec. 2, </a:t>
            </a:r>
            <a:r>
              <a:rPr lang="en-US" altLang="zh-TW" dirty="0" err="1">
                <a:solidFill>
                  <a:srgbClr val="FF0000"/>
                </a:solidFill>
                <a:latin typeface="+mn-lt"/>
              </a:rPr>
              <a:t>Dunhua</a:t>
            </a:r>
            <a:r>
              <a:rPr lang="en-US" altLang="zh-TW" dirty="0">
                <a:solidFill>
                  <a:srgbClr val="FF0000"/>
                </a:solidFill>
                <a:latin typeface="+mn-lt"/>
              </a:rPr>
              <a:t> S. Rd., </a:t>
            </a:r>
            <a:r>
              <a:rPr lang="en-US" altLang="zh-TW" dirty="0" err="1">
                <a:solidFill>
                  <a:srgbClr val="FF0000"/>
                </a:solidFill>
                <a:latin typeface="+mn-lt"/>
              </a:rPr>
              <a:t>Da’an</a:t>
            </a:r>
            <a:r>
              <a:rPr lang="en-US" altLang="zh-TW" dirty="0">
                <a:solidFill>
                  <a:srgbClr val="FF0000"/>
                </a:solidFill>
                <a:latin typeface="+mn-lt"/>
              </a:rPr>
              <a:t> Dist., Taipei City 10668, Taiwan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2"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4" name="投影片編號版面配置區 3"/>
          <p:cNvSpPr>
            <a:spLocks noGrp="1"/>
          </p:cNvSpPr>
          <p:nvPr>
            <p:ph type="sldNum" sz="quarter" idx="10"/>
          </p:nvPr>
        </p:nvSpPr>
        <p:spPr/>
        <p:txBody>
          <a:bodyPr/>
          <a:lstStyle/>
          <a:p>
            <a:pPr>
              <a:defRPr/>
            </a:pPr>
            <a:fld id="{6EC2E489-67CE-4BFC-A834-BCE256B17F1C}" type="slidenum">
              <a:rPr lang="en-US" altLang="zh-TW"/>
              <a:pPr>
                <a:defRPr/>
              </a:pPr>
              <a:t>2</a:t>
            </a:fld>
            <a:endParaRPr lang="en-US" altLang="zh-TW"/>
          </a:p>
        </p:txBody>
      </p:sp>
      <p:sp>
        <p:nvSpPr>
          <p:cNvPr id="6" name="Rectangle 2"/>
          <p:cNvSpPr>
            <a:spLocks noGrp="1" noChangeArrowheads="1"/>
          </p:cNvSpPr>
          <p:nvPr>
            <p:ph type="title"/>
          </p:nvPr>
        </p:nvSpPr>
        <p:spPr/>
        <p:txBody>
          <a:bodyPr/>
          <a:lstStyle/>
          <a:p>
            <a:pPr algn="l" eaLnBrk="1" hangingPunct="1">
              <a:defRPr/>
            </a:pPr>
            <a:r>
              <a:rPr lang="en-US" altLang="zh-TW" dirty="0" smtClean="0"/>
              <a:t>Why Taiwan?</a:t>
            </a:r>
            <a:endParaRPr lang="zh-TW" altLang="zh-TW" dirty="0" smtClean="0"/>
          </a:p>
        </p:txBody>
      </p:sp>
      <p:graphicFrame>
        <p:nvGraphicFramePr>
          <p:cNvPr id="7" name="內容版面配置區 4"/>
          <p:cNvGraphicFramePr>
            <a:graphicFrameLocks noGrp="1"/>
          </p:cNvGraphicFramePr>
          <p:nvPr>
            <p:ph idx="1"/>
          </p:nvPr>
        </p:nvGraphicFramePr>
        <p:xfrm>
          <a:off x="457200" y="1783357"/>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Tax Issue</a:t>
            </a:r>
            <a:endParaRPr lang="zh-TW" altLang="en-US" dirty="0" smtClean="0"/>
          </a:p>
        </p:txBody>
      </p:sp>
      <p:sp>
        <p:nvSpPr>
          <p:cNvPr id="4" name="投影片編號版面配置區 3"/>
          <p:cNvSpPr>
            <a:spLocks noGrp="1"/>
          </p:cNvSpPr>
          <p:nvPr>
            <p:ph type="sldNum" sz="quarter" idx="10"/>
          </p:nvPr>
        </p:nvSpPr>
        <p:spPr/>
        <p:txBody>
          <a:bodyPr/>
          <a:lstStyle/>
          <a:p>
            <a:pPr>
              <a:defRPr/>
            </a:pPr>
            <a:fld id="{F926F683-6C40-48D9-8441-8773EA7F6424}" type="slidenum">
              <a:rPr lang="en-US" altLang="zh-TW"/>
              <a:pPr>
                <a:defRPr/>
              </a:pPr>
              <a:t>3</a:t>
            </a:fld>
            <a:endParaRPr lang="en-US" altLang="zh-TW"/>
          </a:p>
        </p:txBody>
      </p:sp>
      <p:graphicFrame>
        <p:nvGraphicFramePr>
          <p:cNvPr id="6" name="表格 5"/>
          <p:cNvGraphicFramePr>
            <a:graphicFrameLocks noGrp="1"/>
          </p:cNvGraphicFramePr>
          <p:nvPr/>
        </p:nvGraphicFramePr>
        <p:xfrm>
          <a:off x="250825" y="1800225"/>
          <a:ext cx="8642351" cy="4597398"/>
        </p:xfrm>
        <a:graphic>
          <a:graphicData uri="http://schemas.openxmlformats.org/drawingml/2006/table">
            <a:tbl>
              <a:tblPr firstRow="1" bandRow="1">
                <a:tableStyleId>{0E3FDE45-AF77-4B5C-9715-49D594BDF05E}</a:tableStyleId>
              </a:tblPr>
              <a:tblGrid>
                <a:gridCol w="1349375"/>
                <a:gridCol w="1981200"/>
                <a:gridCol w="2264228"/>
                <a:gridCol w="3047548"/>
              </a:tblGrid>
              <a:tr h="822881">
                <a:tc rowSpan="3">
                  <a:txBody>
                    <a:bodyPr/>
                    <a:lstStyle/>
                    <a:p>
                      <a:r>
                        <a:rPr lang="en-US" altLang="zh-TW" sz="2200" dirty="0" smtClean="0">
                          <a:latin typeface="+mn-lt"/>
                        </a:rPr>
                        <a:t>National</a:t>
                      </a:r>
                    </a:p>
                    <a:p>
                      <a:r>
                        <a:rPr lang="en-US" altLang="zh-TW" sz="2200" dirty="0" smtClean="0">
                          <a:latin typeface="+mn-lt"/>
                        </a:rPr>
                        <a:t>Taxes</a:t>
                      </a:r>
                      <a:endParaRPr lang="zh-TW" altLang="en-US" sz="2200" b="1"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a:gsLst>
                        <a:gs pos="25000">
                          <a:srgbClr val="FFCCCC"/>
                        </a:gs>
                        <a:gs pos="52917">
                          <a:srgbClr val="FFCCCC"/>
                        </a:gs>
                        <a:gs pos="24609">
                          <a:srgbClr val="FFCDCD"/>
                        </a:gs>
                        <a:gs pos="24218">
                          <a:srgbClr val="FFCECE"/>
                        </a:gs>
                        <a:gs pos="23437">
                          <a:srgbClr val="FFD0D0"/>
                        </a:gs>
                        <a:gs pos="21875">
                          <a:srgbClr val="FFD3D3"/>
                        </a:gs>
                        <a:gs pos="18750">
                          <a:srgbClr val="FFD9D9"/>
                        </a:gs>
                        <a:gs pos="12500">
                          <a:srgbClr val="FFE6E6"/>
                        </a:gs>
                        <a:gs pos="0">
                          <a:schemeClr val="bg1"/>
                        </a:gs>
                      </a:gsLst>
                      <a:lin ang="5400000" scaled="1"/>
                    </a:gradFill>
                  </a:tcPr>
                </a:tc>
                <a:tc>
                  <a:txBody>
                    <a:bodyPr/>
                    <a:lstStyle/>
                    <a:p>
                      <a:r>
                        <a:rPr lang="en-US" altLang="zh-TW" sz="2200" b="0" dirty="0" smtClean="0">
                          <a:latin typeface="+mn-lt"/>
                        </a:rPr>
                        <a:t>Income</a:t>
                      </a:r>
                      <a:r>
                        <a:rPr lang="en-US" altLang="zh-TW" sz="2200" b="0" baseline="0" dirty="0" smtClean="0">
                          <a:latin typeface="+mn-lt"/>
                        </a:rPr>
                        <a:t> Tax</a:t>
                      </a:r>
                      <a:endParaRPr lang="zh-TW" altLang="en-US" sz="2200" b="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b="0" dirty="0" smtClean="0">
                          <a:latin typeface="+mn-lt"/>
                        </a:rPr>
                        <a:t>Customs Tariff</a:t>
                      </a:r>
                      <a:endParaRPr lang="zh-TW" altLang="en-US" sz="2200" b="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b="0" dirty="0" smtClean="0">
                          <a:latin typeface="+mn-lt"/>
                        </a:rPr>
                        <a:t>Securities</a:t>
                      </a:r>
                      <a:r>
                        <a:rPr lang="en-US" altLang="zh-TW" sz="2200" b="0" baseline="0" dirty="0" smtClean="0">
                          <a:latin typeface="+mn-lt"/>
                        </a:rPr>
                        <a:t> Transactions Tax</a:t>
                      </a:r>
                      <a:endParaRPr lang="zh-TW" altLang="en-US" sz="2200" b="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2881">
                <a:tc v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200" dirty="0" smtClean="0">
                          <a:latin typeface="+mn-lt"/>
                        </a:rPr>
                        <a:t>Sales</a:t>
                      </a:r>
                      <a:r>
                        <a:rPr lang="en-US" altLang="zh-TW" sz="2200" baseline="0" dirty="0" smtClean="0">
                          <a:latin typeface="+mn-lt"/>
                        </a:rPr>
                        <a: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r>
                        <a:rPr lang="en-US" altLang="zh-TW" sz="2200" dirty="0" smtClean="0">
                          <a:latin typeface="+mn-lt"/>
                        </a:rPr>
                        <a:t>Estate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r>
                        <a:rPr lang="en-US" altLang="zh-TW" sz="2200" dirty="0" smtClean="0">
                          <a:latin typeface="+mn-lt"/>
                        </a:rPr>
                        <a:t>Futures Transactions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r>
              <a:tr h="822881">
                <a:tc v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200" dirty="0" smtClean="0">
                          <a:latin typeface="+mn-lt"/>
                        </a:rPr>
                        <a:t>Commodity</a:t>
                      </a:r>
                      <a:r>
                        <a:rPr lang="en-US" altLang="zh-TW" sz="2200" baseline="0" dirty="0" smtClean="0">
                          <a:latin typeface="+mn-lt"/>
                        </a:rPr>
                        <a: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dirty="0" smtClean="0">
                          <a:latin typeface="+mn-lt"/>
                        </a:rPr>
                        <a:t>Gift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dirty="0" smtClean="0">
                          <a:latin typeface="+mn-lt"/>
                        </a:rPr>
                        <a:t>Tobacco and Alcohol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22881">
                <a:tc rowSpan="3">
                  <a:txBody>
                    <a:bodyPr/>
                    <a:lstStyle/>
                    <a:p>
                      <a:r>
                        <a:rPr lang="en-US" altLang="zh-TW" sz="2200" b="1" dirty="0" smtClean="0">
                          <a:latin typeface="+mn-lt"/>
                        </a:rPr>
                        <a:t>Local </a:t>
                      </a:r>
                    </a:p>
                    <a:p>
                      <a:r>
                        <a:rPr lang="en-US" altLang="zh-TW" sz="2200" b="1" dirty="0" smtClean="0">
                          <a:latin typeface="+mn-lt"/>
                        </a:rPr>
                        <a:t>Taxes</a:t>
                      </a:r>
                      <a:endParaRPr lang="zh-TW" altLang="en-US" sz="2200" b="1"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50000">
                          <a:srgbClr val="FFCCCC"/>
                        </a:gs>
                        <a:gs pos="100000">
                          <a:srgbClr val="CCFF66">
                            <a:tint val="23500"/>
                            <a:satMod val="160000"/>
                          </a:srgbClr>
                        </a:gs>
                      </a:gsLst>
                      <a:lin ang="5400000" scaled="1"/>
                      <a:tileRect/>
                    </a:gradFill>
                  </a:tcPr>
                </a:tc>
                <a:tc>
                  <a:txBody>
                    <a:bodyPr/>
                    <a:lstStyle/>
                    <a:p>
                      <a:r>
                        <a:rPr lang="en-US" altLang="zh-TW" sz="2200" dirty="0" smtClean="0">
                          <a:latin typeface="+mn-lt"/>
                        </a:rPr>
                        <a:t>Land Value</a:t>
                      </a:r>
                      <a:r>
                        <a:rPr lang="en-US" altLang="zh-TW" sz="2200" baseline="0" dirty="0" smtClean="0">
                          <a:latin typeface="+mn-lt"/>
                        </a:rPr>
                        <a: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r>
                        <a:rPr lang="en-US" altLang="zh-TW" sz="2200" dirty="0" smtClean="0">
                          <a:latin typeface="+mn-lt"/>
                        </a:rPr>
                        <a:t>Land Property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r>
                        <a:rPr lang="en-US" altLang="zh-TW" sz="2200" dirty="0" smtClean="0">
                          <a:latin typeface="+mn-lt"/>
                        </a:rPr>
                        <a:t>Stamps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r>
              <a:tr h="822881">
                <a:tc v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200" dirty="0" smtClean="0">
                          <a:latin typeface="+mn-lt"/>
                        </a:rPr>
                        <a:t>Land</a:t>
                      </a:r>
                      <a:r>
                        <a:rPr lang="en-US" altLang="zh-TW" sz="2200" baseline="0" dirty="0" smtClean="0">
                          <a:latin typeface="+mn-lt"/>
                        </a:rPr>
                        <a:t> Value Increment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dirty="0" smtClean="0">
                          <a:latin typeface="+mn-lt"/>
                        </a:rPr>
                        <a:t>Deed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altLang="zh-TW" sz="2200" dirty="0" smtClean="0">
                          <a:latin typeface="+mn-lt"/>
                        </a:rPr>
                        <a:t>Vehicle License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82993">
                <a:tc vMerge="1">
                  <a:txBody>
                    <a:bodyPr/>
                    <a:lstStyle/>
                    <a:p>
                      <a:endParaRPr lang="zh-TW"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ltLang="zh-TW" sz="2200" dirty="0" smtClean="0">
                          <a:latin typeface="+mn-lt"/>
                        </a:rPr>
                        <a:t>House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r>
                        <a:rPr lang="en-US" altLang="zh-TW" sz="2200" dirty="0" smtClean="0">
                          <a:latin typeface="+mn-lt"/>
                        </a:rPr>
                        <a:t>Amusement Tax</a:t>
                      </a:r>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c>
                  <a:txBody>
                    <a:bodyPr/>
                    <a:lstStyle/>
                    <a:p>
                      <a:endParaRPr lang="zh-TW" altLang="en-US" sz="2200" dirty="0">
                        <a:solidFill>
                          <a:schemeClr val="tx1"/>
                        </a:solidFill>
                        <a:latin typeface="+mn-lt"/>
                      </a:endParaRPr>
                    </a:p>
                  </a:txBody>
                  <a:tcPr marL="91455" marR="91455" marT="45693" marB="4569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66CCFF">
                        <a:alpha val="20000"/>
                      </a:srgbClr>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Tax Treaties</a:t>
            </a:r>
            <a:endParaRPr lang="zh-TW" altLang="en-US" dirty="0" smtClean="0"/>
          </a:p>
        </p:txBody>
      </p:sp>
      <p:sp>
        <p:nvSpPr>
          <p:cNvPr id="4" name="投影片編號版面配置區 3"/>
          <p:cNvSpPr>
            <a:spLocks noGrp="1"/>
          </p:cNvSpPr>
          <p:nvPr>
            <p:ph type="sldNum" sz="quarter" idx="10"/>
          </p:nvPr>
        </p:nvSpPr>
        <p:spPr/>
        <p:txBody>
          <a:bodyPr/>
          <a:lstStyle/>
          <a:p>
            <a:pPr>
              <a:defRPr/>
            </a:pPr>
            <a:fld id="{60E31C6C-7751-41D6-8469-F7BB14F4C17F}" type="slidenum">
              <a:rPr lang="en-US" altLang="zh-TW"/>
              <a:pPr>
                <a:defRPr/>
              </a:pPr>
              <a:t>4</a:t>
            </a:fld>
            <a:endParaRPr lang="en-US" altLang="zh-TW"/>
          </a:p>
        </p:txBody>
      </p:sp>
      <p:graphicFrame>
        <p:nvGraphicFramePr>
          <p:cNvPr id="6" name="內容版面配置區 2"/>
          <p:cNvGraphicFramePr>
            <a:graphicFrameLocks noGrp="1"/>
          </p:cNvGraphicFramePr>
          <p:nvPr>
            <p:ph idx="1"/>
          </p:nvPr>
        </p:nvGraphicFramePr>
        <p:xfrm>
          <a:off x="457200" y="1600200"/>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Income Tax Withholding Rates under various Tax Treaties(1/3)</a:t>
            </a:r>
            <a:endParaRPr lang="zh-TW" altLang="en-US" dirty="0" smtClean="0"/>
          </a:p>
        </p:txBody>
      </p:sp>
      <p:sp>
        <p:nvSpPr>
          <p:cNvPr id="4" name="投影片編號版面配置區 3"/>
          <p:cNvSpPr>
            <a:spLocks noGrp="1"/>
          </p:cNvSpPr>
          <p:nvPr>
            <p:ph type="sldNum" sz="quarter" idx="10"/>
          </p:nvPr>
        </p:nvSpPr>
        <p:spPr/>
        <p:txBody>
          <a:bodyPr/>
          <a:lstStyle/>
          <a:p>
            <a:pPr>
              <a:defRPr/>
            </a:pPr>
            <a:fld id="{3E403B15-A4FE-4B01-A303-DE50A32A3266}" type="slidenum">
              <a:rPr lang="en-US" altLang="zh-TW"/>
              <a:pPr>
                <a:defRPr/>
              </a:pPr>
              <a:t>5</a:t>
            </a:fld>
            <a:endParaRPr lang="en-US" altLang="zh-TW"/>
          </a:p>
        </p:txBody>
      </p:sp>
      <p:graphicFrame>
        <p:nvGraphicFramePr>
          <p:cNvPr id="6" name="內容版面配置區 4"/>
          <p:cNvGraphicFramePr>
            <a:graphicFrameLocks noGrp="1"/>
          </p:cNvGraphicFramePr>
          <p:nvPr>
            <p:ph idx="1"/>
          </p:nvPr>
        </p:nvGraphicFramePr>
        <p:xfrm>
          <a:off x="841375" y="1916113"/>
          <a:ext cx="7475538" cy="4573440"/>
        </p:xfrm>
        <a:graphic>
          <a:graphicData uri="http://schemas.openxmlformats.org/drawingml/2006/table">
            <a:tbl>
              <a:tblPr firstRow="1" bandRow="1">
                <a:tableStyleId>{21E4AEA4-8DFA-4A89-87EB-49C32662AFE0}</a:tableStyleId>
              </a:tblPr>
              <a:tblGrid>
                <a:gridCol w="2402319"/>
                <a:gridCol w="1752765"/>
                <a:gridCol w="1578576"/>
                <a:gridCol w="1741878"/>
              </a:tblGrid>
              <a:tr h="442407">
                <a:tc>
                  <a:txBody>
                    <a:bodyPr/>
                    <a:lstStyle/>
                    <a:p>
                      <a:r>
                        <a:rPr lang="en-US" altLang="zh-TW" sz="2000" dirty="0" smtClean="0"/>
                        <a:t>Country</a:t>
                      </a:r>
                      <a:r>
                        <a:rPr lang="en-US" altLang="zh-TW" sz="2000" baseline="0" dirty="0" smtClean="0"/>
                        <a:t> </a:t>
                      </a:r>
                      <a:endParaRPr lang="zh-TW" altLang="en-US" sz="2000" dirty="0">
                        <a:solidFill>
                          <a:srgbClr val="4D4D4D"/>
                        </a:solidFill>
                      </a:endParaRPr>
                    </a:p>
                  </a:txBody>
                  <a:tcPr marL="91450" marR="91450"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t>Dividends</a:t>
                      </a:r>
                      <a:r>
                        <a:rPr lang="en-US" altLang="zh-TW" sz="2000" baseline="0" dirty="0" smtClean="0"/>
                        <a:t>(%)</a:t>
                      </a:r>
                      <a:endParaRPr lang="zh-TW" altLang="en-US" sz="2000" dirty="0">
                        <a:solidFill>
                          <a:srgbClr val="4D4D4D"/>
                        </a:solidFill>
                      </a:endParaRPr>
                    </a:p>
                  </a:txBody>
                  <a:tcPr marL="91450" marR="91450" marT="45712" marB="45712"/>
                </a:tc>
                <a:tc>
                  <a:txBody>
                    <a:bodyPr/>
                    <a:lstStyle/>
                    <a:p>
                      <a:r>
                        <a:rPr lang="en-US" altLang="zh-TW" sz="2000" dirty="0" smtClean="0"/>
                        <a:t>Interest</a:t>
                      </a:r>
                      <a:r>
                        <a:rPr lang="en-US" altLang="zh-TW" sz="2000" baseline="0" dirty="0" smtClean="0"/>
                        <a:t> (%)</a:t>
                      </a:r>
                      <a:endParaRPr lang="zh-TW" altLang="en-US" sz="2000" dirty="0">
                        <a:solidFill>
                          <a:srgbClr val="4D4D4D"/>
                        </a:solidFill>
                      </a:endParaRPr>
                    </a:p>
                  </a:txBody>
                  <a:tcPr marL="91450" marR="91450"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aseline="0" dirty="0" smtClean="0"/>
                        <a:t>Royalties(%)</a:t>
                      </a:r>
                      <a:endParaRPr lang="zh-TW" altLang="en-US" sz="2000" dirty="0">
                        <a:solidFill>
                          <a:srgbClr val="4D4D4D"/>
                        </a:solidFill>
                      </a:endParaRPr>
                    </a:p>
                  </a:txBody>
                  <a:tcPr marL="91450" marR="91450" marT="45712" marB="45712"/>
                </a:tc>
              </a:tr>
              <a:tr h="701047">
                <a:tc>
                  <a:txBody>
                    <a:bodyPr/>
                    <a:lstStyle/>
                    <a:p>
                      <a:r>
                        <a:rPr lang="en-US" altLang="zh-TW" sz="2000" u="none" strike="noStrike" kern="1200" baseline="0" dirty="0" smtClean="0"/>
                        <a:t>Non-tax agreement countries</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20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15-20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20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Australia</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10-15</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12.5</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Belgium</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Denmark</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France</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Gambia</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Hungary</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7654">
                <a:tc>
                  <a:txBody>
                    <a:bodyPr/>
                    <a:lstStyle/>
                    <a:p>
                      <a:r>
                        <a:rPr lang="en-US" altLang="zh-TW" sz="2000" u="none" strike="noStrike" kern="1200" baseline="0" dirty="0" smtClean="0"/>
                        <a:t>Indonesia</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r h="396245">
                <a:tc>
                  <a:txBody>
                    <a:bodyPr/>
                    <a:lstStyle/>
                    <a:p>
                      <a:r>
                        <a:rPr lang="en-US" altLang="zh-TW" sz="2000" u="none" strike="noStrike" kern="1200" baseline="0" dirty="0" smtClean="0"/>
                        <a:t>Israel</a:t>
                      </a:r>
                      <a:endParaRPr lang="zh-TW" altLang="en-US" sz="2000" dirty="0">
                        <a:solidFill>
                          <a:srgbClr val="4D4D4D"/>
                        </a:solidFill>
                      </a:endParaRPr>
                    </a:p>
                  </a:txBody>
                  <a:tcPr marL="91450" marR="91450" marT="45712" marB="45712"/>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7,10</a:t>
                      </a:r>
                      <a:endParaRPr lang="zh-TW" altLang="en-US" sz="2000" dirty="0">
                        <a:solidFill>
                          <a:srgbClr val="4D4D4D"/>
                        </a:solidFill>
                      </a:endParaRPr>
                    </a:p>
                  </a:txBody>
                  <a:tcPr marL="91453" marR="91453" marT="45717" marB="45717"/>
                </a:tc>
                <a:tc>
                  <a:txBody>
                    <a:bodyPr/>
                    <a:lstStyle/>
                    <a:p>
                      <a:r>
                        <a:rPr lang="en-US" altLang="zh-TW" sz="2000" dirty="0" smtClean="0">
                          <a:solidFill>
                            <a:srgbClr val="4D4D4D"/>
                          </a:solidFill>
                        </a:rPr>
                        <a:t>10</a:t>
                      </a:r>
                      <a:endParaRPr lang="zh-TW" altLang="en-US" sz="2000" dirty="0">
                        <a:solidFill>
                          <a:srgbClr val="4D4D4D"/>
                        </a:solidFill>
                      </a:endParaRPr>
                    </a:p>
                  </a:txBody>
                  <a:tcPr marL="91453" marR="91453" marT="45717" marB="45717"/>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Income Tax Withholding Rates under various Tax Treaties(2/3)</a:t>
            </a:r>
            <a:endParaRPr lang="zh-TW" altLang="en-US" dirty="0" smtClean="0"/>
          </a:p>
        </p:txBody>
      </p:sp>
      <p:sp>
        <p:nvSpPr>
          <p:cNvPr id="4" name="投影片編號版面配置區 3"/>
          <p:cNvSpPr>
            <a:spLocks noGrp="1"/>
          </p:cNvSpPr>
          <p:nvPr>
            <p:ph type="sldNum" sz="quarter" idx="10"/>
          </p:nvPr>
        </p:nvSpPr>
        <p:spPr/>
        <p:txBody>
          <a:bodyPr/>
          <a:lstStyle/>
          <a:p>
            <a:pPr>
              <a:defRPr/>
            </a:pPr>
            <a:fld id="{824C1268-763E-4019-8ED2-D90B33EA62E1}" type="slidenum">
              <a:rPr lang="en-US" altLang="zh-TW"/>
              <a:pPr>
                <a:defRPr/>
              </a:pPr>
              <a:t>6</a:t>
            </a:fld>
            <a:endParaRPr lang="en-US" altLang="zh-TW"/>
          </a:p>
        </p:txBody>
      </p:sp>
      <p:graphicFrame>
        <p:nvGraphicFramePr>
          <p:cNvPr id="8" name="內容版面配置區 4"/>
          <p:cNvGraphicFramePr>
            <a:graphicFrameLocks/>
          </p:cNvGraphicFramePr>
          <p:nvPr/>
        </p:nvGraphicFramePr>
        <p:xfrm>
          <a:off x="755650" y="1700213"/>
          <a:ext cx="7512050" cy="4594093"/>
        </p:xfrm>
        <a:graphic>
          <a:graphicData uri="http://schemas.openxmlformats.org/drawingml/2006/table">
            <a:tbl>
              <a:tblPr firstRow="1" bandRow="1">
                <a:tableStyleId>{21E4AEA4-8DFA-4A89-87EB-49C32662AFE0}</a:tableStyleId>
              </a:tblPr>
              <a:tblGrid>
                <a:gridCol w="2394900"/>
                <a:gridCol w="1763517"/>
                <a:gridCol w="1578456"/>
                <a:gridCol w="1775177"/>
              </a:tblGrid>
              <a:tr h="442393">
                <a:tc>
                  <a:txBody>
                    <a:bodyPr/>
                    <a:lstStyle/>
                    <a:p>
                      <a:r>
                        <a:rPr lang="en-US" altLang="zh-TW" sz="2000" dirty="0" smtClean="0"/>
                        <a:t>Country</a:t>
                      </a:r>
                      <a:r>
                        <a:rPr lang="en-US" altLang="zh-TW" sz="2000" baseline="0" dirty="0" smtClean="0"/>
                        <a:t> </a:t>
                      </a:r>
                      <a:endParaRPr lang="zh-TW" altLang="en-US" sz="2000" dirty="0">
                        <a:solidFill>
                          <a:srgbClr val="4D4D4D"/>
                        </a:solidFill>
                      </a:endParaRPr>
                    </a:p>
                  </a:txBody>
                  <a:tcPr marL="91443" marR="91443"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t>Dividends</a:t>
                      </a:r>
                      <a:r>
                        <a:rPr lang="en-US" altLang="zh-TW" sz="2000" baseline="0" dirty="0" smtClean="0"/>
                        <a:t>(%)</a:t>
                      </a:r>
                      <a:endParaRPr lang="zh-TW" altLang="en-US" sz="2000" dirty="0">
                        <a:solidFill>
                          <a:srgbClr val="4D4D4D"/>
                        </a:solidFill>
                      </a:endParaRPr>
                    </a:p>
                  </a:txBody>
                  <a:tcPr marL="91443" marR="91443" marT="45711" marB="45711"/>
                </a:tc>
                <a:tc>
                  <a:txBody>
                    <a:bodyPr/>
                    <a:lstStyle/>
                    <a:p>
                      <a:r>
                        <a:rPr lang="en-US" altLang="zh-TW" sz="2000" dirty="0" smtClean="0"/>
                        <a:t>Interest</a:t>
                      </a:r>
                      <a:r>
                        <a:rPr lang="en-US" altLang="zh-TW" sz="2000" baseline="0" dirty="0" smtClean="0"/>
                        <a:t> (%)</a:t>
                      </a:r>
                      <a:endParaRPr lang="zh-TW" altLang="en-US" sz="2000" dirty="0">
                        <a:solidFill>
                          <a:srgbClr val="4D4D4D"/>
                        </a:solidFill>
                      </a:endParaRPr>
                    </a:p>
                  </a:txBody>
                  <a:tcPr marL="91443" marR="91443"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aseline="0" dirty="0" smtClean="0"/>
                        <a:t>Royalties(%)</a:t>
                      </a:r>
                      <a:endParaRPr lang="zh-TW" altLang="en-US" sz="2000" dirty="0">
                        <a:solidFill>
                          <a:srgbClr val="4D4D4D"/>
                        </a:solidFill>
                      </a:endParaRPr>
                    </a:p>
                  </a:txBody>
                  <a:tcPr marL="91443" marR="91443" marT="45711" marB="45711"/>
                </a:tc>
              </a:tr>
              <a:tr h="396218">
                <a:tc>
                  <a:txBody>
                    <a:bodyPr/>
                    <a:lstStyle/>
                    <a:p>
                      <a:r>
                        <a:rPr lang="en-US" altLang="zh-TW" sz="2000" u="none" strike="noStrike" kern="1200" baseline="0" dirty="0" smtClean="0"/>
                        <a:t>Macedonia</a:t>
                      </a:r>
                      <a:endParaRPr lang="zh-TW" altLang="en-US" sz="2000" dirty="0">
                        <a:solidFill>
                          <a:srgbClr val="4D4D4D"/>
                        </a:solidFill>
                      </a:endParaRPr>
                    </a:p>
                  </a:txBody>
                  <a:tcPr marL="91443" marR="91443" marT="45709" marB="45709"/>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3" marB="45703"/>
                </a:tc>
              </a:tr>
              <a:tr h="396218">
                <a:tc>
                  <a:txBody>
                    <a:bodyPr/>
                    <a:lstStyle/>
                    <a:p>
                      <a:r>
                        <a:rPr lang="en-US" altLang="zh-TW" sz="2000" u="none" strike="noStrike" kern="1200" baseline="0" dirty="0" smtClean="0"/>
                        <a:t>Malaysia</a:t>
                      </a:r>
                      <a:endParaRPr lang="zh-TW" altLang="en-US" sz="2000" dirty="0">
                        <a:solidFill>
                          <a:srgbClr val="4D4D4D"/>
                        </a:solidFill>
                      </a:endParaRPr>
                    </a:p>
                  </a:txBody>
                  <a:tcPr marL="91443" marR="91443" marT="45709" marB="45709"/>
                </a:tc>
                <a:tc>
                  <a:txBody>
                    <a:bodyPr/>
                    <a:lstStyle/>
                    <a:p>
                      <a:r>
                        <a:rPr lang="en-US" altLang="zh-TW" sz="2000" dirty="0" smtClean="0">
                          <a:solidFill>
                            <a:srgbClr val="4D4D4D"/>
                          </a:solidFill>
                        </a:rPr>
                        <a:t>12.5</a:t>
                      </a:r>
                      <a:endParaRPr lang="zh-TW" altLang="en-US" sz="2000" dirty="0">
                        <a:solidFill>
                          <a:srgbClr val="4D4D4D"/>
                        </a:solidFill>
                      </a:endParaRPr>
                    </a:p>
                  </a:txBody>
                  <a:tcPr marL="91446" marR="91446"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3" marB="45703"/>
                </a:tc>
              </a:tr>
              <a:tr h="465608">
                <a:tc>
                  <a:txBody>
                    <a:bodyPr/>
                    <a:lstStyle/>
                    <a:p>
                      <a:r>
                        <a:rPr lang="en-US" altLang="zh-TW" sz="2000" u="none" strike="noStrike" kern="1200" baseline="0" dirty="0" smtClean="0"/>
                        <a:t>New Zealand</a:t>
                      </a:r>
                      <a:endParaRPr lang="zh-TW" altLang="en-US" sz="2000" dirty="0">
                        <a:solidFill>
                          <a:srgbClr val="4D4D4D"/>
                        </a:solidFill>
                      </a:endParaRPr>
                    </a:p>
                  </a:txBody>
                  <a:tcPr marL="91443" marR="91443" marT="45711" marB="45711"/>
                </a:tc>
                <a:tc>
                  <a:txBody>
                    <a:bodyPr/>
                    <a:lstStyle/>
                    <a:p>
                      <a:r>
                        <a:rPr lang="en-US" altLang="zh-TW" sz="2000" dirty="0" smtClean="0">
                          <a:solidFill>
                            <a:srgbClr val="4D4D4D"/>
                          </a:solidFill>
                        </a:rPr>
                        <a:t>15</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r>
              <a:tr h="465608">
                <a:tc>
                  <a:txBody>
                    <a:bodyPr/>
                    <a:lstStyle/>
                    <a:p>
                      <a:r>
                        <a:rPr lang="en-US" altLang="zh-TW" sz="2000" u="none" strike="noStrike" kern="1200" baseline="0" dirty="0" smtClean="0"/>
                        <a:t>Netherlands</a:t>
                      </a:r>
                      <a:endParaRPr lang="zh-TW" altLang="en-US" sz="2000" dirty="0">
                        <a:solidFill>
                          <a:srgbClr val="4D4D4D"/>
                        </a:solidFill>
                      </a:endParaRPr>
                    </a:p>
                  </a:txBody>
                  <a:tcPr marL="91443" marR="91443" marT="45711" marB="45711"/>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r>
              <a:tr h="430923">
                <a:tc>
                  <a:txBody>
                    <a:bodyPr/>
                    <a:lstStyle/>
                    <a:p>
                      <a:r>
                        <a:rPr lang="en-US" altLang="zh-TW" sz="2000" u="none" strike="noStrike" kern="1200" baseline="0" dirty="0" smtClean="0"/>
                        <a:t>Paraguay</a:t>
                      </a:r>
                      <a:endParaRPr lang="zh-TW" altLang="en-US" sz="2000" dirty="0">
                        <a:solidFill>
                          <a:srgbClr val="4D4D4D"/>
                        </a:solidFill>
                      </a:endParaRPr>
                    </a:p>
                  </a:txBody>
                  <a:tcPr marL="91443" marR="91443" marT="45711" marB="45711"/>
                </a:tc>
                <a:tc>
                  <a:txBody>
                    <a:bodyPr/>
                    <a:lstStyle/>
                    <a:p>
                      <a:r>
                        <a:rPr lang="en-US" altLang="zh-TW" sz="2000" dirty="0" smtClean="0">
                          <a:solidFill>
                            <a:srgbClr val="4D4D4D"/>
                          </a:solidFill>
                        </a:rPr>
                        <a:t>5</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r>
              <a:tr h="431955">
                <a:tc>
                  <a:txBody>
                    <a:bodyPr/>
                    <a:lstStyle/>
                    <a:p>
                      <a:r>
                        <a:rPr lang="en-US" altLang="zh-TW" sz="2000" u="none" strike="noStrike" kern="1200" baseline="0" dirty="0" smtClean="0"/>
                        <a:t>Singapore</a:t>
                      </a:r>
                      <a:endParaRPr lang="zh-TW" altLang="en-US" sz="2000" dirty="0">
                        <a:solidFill>
                          <a:srgbClr val="4D4D4D"/>
                        </a:solidFill>
                      </a:endParaRPr>
                    </a:p>
                  </a:txBody>
                  <a:tcPr marL="91443" marR="91443" marT="45711" marB="45711"/>
                </a:tc>
                <a:tc>
                  <a:txBody>
                    <a:bodyPr/>
                    <a:lstStyle/>
                    <a:p>
                      <a:r>
                        <a:rPr lang="en-US" altLang="zh-TW" sz="2000" b="0" i="0" u="none" strike="noStrike" kern="1200" baseline="0" dirty="0" smtClean="0">
                          <a:solidFill>
                            <a:schemeClr val="dk1"/>
                          </a:solidFill>
                          <a:latin typeface="+mn-lt"/>
                          <a:ea typeface="+mn-ea"/>
                          <a:cs typeface="+mn-cs"/>
                        </a:rPr>
                        <a:t>40*</a:t>
                      </a:r>
                      <a:endParaRPr lang="zh-TW" altLang="en-US" sz="2000" dirty="0">
                        <a:solidFill>
                          <a:srgbClr val="4D4D4D"/>
                        </a:solidFill>
                      </a:endParaRPr>
                    </a:p>
                  </a:txBody>
                  <a:tcPr marL="91446" marR="91446" marT="45705" marB="45705"/>
                </a:tc>
                <a:tc>
                  <a:txBody>
                    <a:bodyPr/>
                    <a:lstStyle/>
                    <a:p>
                      <a:r>
                        <a:rPr lang="en-US" altLang="zh-TW" sz="2000" b="0" i="0" u="none" strike="noStrike" kern="1200" baseline="0" dirty="0" smtClean="0">
                          <a:solidFill>
                            <a:schemeClr val="dk1"/>
                          </a:solidFill>
                          <a:latin typeface="+mn-lt"/>
                          <a:ea typeface="+mn-ea"/>
                          <a:cs typeface="+mn-cs"/>
                        </a:rPr>
                        <a:t>Unspecified</a:t>
                      </a:r>
                      <a:endParaRPr lang="zh-TW" altLang="en-US" sz="2000" dirty="0">
                        <a:solidFill>
                          <a:srgbClr val="4D4D4D"/>
                        </a:solidFill>
                      </a:endParaRPr>
                    </a:p>
                  </a:txBody>
                  <a:tcPr marL="91446" marR="91446" marT="45705" marB="45705"/>
                </a:tc>
                <a:tc>
                  <a:txBody>
                    <a:bodyPr/>
                    <a:lstStyle/>
                    <a:p>
                      <a:r>
                        <a:rPr lang="en-US" altLang="zh-TW" sz="2000" b="0" i="0" u="none" strike="noStrike" kern="1200" baseline="0" dirty="0" smtClean="0">
                          <a:solidFill>
                            <a:schemeClr val="dk1"/>
                          </a:solidFill>
                          <a:latin typeface="+mn-lt"/>
                          <a:ea typeface="+mn-ea"/>
                          <a:cs typeface="+mn-cs"/>
                        </a:rPr>
                        <a:t>15</a:t>
                      </a:r>
                      <a:endParaRPr lang="zh-TW" altLang="en-US" sz="2000" dirty="0">
                        <a:solidFill>
                          <a:srgbClr val="4D4D4D"/>
                        </a:solidFill>
                      </a:endParaRPr>
                    </a:p>
                  </a:txBody>
                  <a:tcPr marL="91446" marR="91446" marT="45705" marB="45705"/>
                </a:tc>
              </a:tr>
              <a:tr h="396222">
                <a:tc>
                  <a:txBody>
                    <a:bodyPr/>
                    <a:lstStyle/>
                    <a:p>
                      <a:r>
                        <a:rPr lang="en-US" altLang="zh-TW" sz="2000" u="none" strike="noStrike" kern="1200" baseline="0" dirty="0" smtClean="0"/>
                        <a:t>South Africa</a:t>
                      </a:r>
                      <a:endParaRPr lang="zh-TW" altLang="en-US" sz="2000" dirty="0">
                        <a:solidFill>
                          <a:srgbClr val="4D4D4D"/>
                        </a:solidFill>
                      </a:endParaRPr>
                    </a:p>
                  </a:txBody>
                  <a:tcPr marL="91443" marR="91443" marT="45711" marB="45711"/>
                </a:tc>
                <a:tc>
                  <a:txBody>
                    <a:bodyPr/>
                    <a:lstStyle/>
                    <a:p>
                      <a:r>
                        <a:rPr lang="en-US" altLang="zh-TW" sz="2000" b="0" i="0" u="none" strike="noStrike" kern="1200" baseline="0" dirty="0" smtClean="0">
                          <a:solidFill>
                            <a:schemeClr val="dk1"/>
                          </a:solidFill>
                          <a:latin typeface="+mn-lt"/>
                          <a:ea typeface="+mn-ea"/>
                          <a:cs typeface="+mn-cs"/>
                        </a:rPr>
                        <a:t>5-15</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solidFill>
                            <a:srgbClr val="4D4D4D"/>
                          </a:solidFill>
                        </a:rPr>
                        <a:t>10</a:t>
                      </a:r>
                      <a:endParaRPr lang="zh-TW" altLang="en-US" sz="2000" dirty="0">
                        <a:solidFill>
                          <a:srgbClr val="4D4D4D"/>
                        </a:solidFill>
                      </a:endParaRPr>
                    </a:p>
                  </a:txBody>
                  <a:tcPr marL="91446" marR="91446" marT="45705" marB="45705"/>
                </a:tc>
              </a:tr>
              <a:tr h="426238">
                <a:tc>
                  <a:txBody>
                    <a:bodyPr/>
                    <a:lstStyle/>
                    <a:p>
                      <a:r>
                        <a:rPr lang="en-US" altLang="zh-TW" sz="2000" u="none" strike="noStrike" kern="1200" baseline="0" dirty="0" smtClean="0"/>
                        <a:t>Swaziland</a:t>
                      </a:r>
                      <a:endParaRPr lang="zh-TW" altLang="en-US" sz="2000" dirty="0">
                        <a:solidFill>
                          <a:srgbClr val="4D4D4D"/>
                        </a:solidFill>
                      </a:endParaRPr>
                    </a:p>
                  </a:txBody>
                  <a:tcPr marL="91443" marR="91443" marT="45711" marB="45711"/>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r>
              <a:tr h="484081">
                <a:tc>
                  <a:txBody>
                    <a:bodyPr/>
                    <a:lstStyle/>
                    <a:p>
                      <a:r>
                        <a:rPr lang="en-US" altLang="zh-TW" sz="2000" u="none" strike="noStrike" kern="1200" baseline="0" dirty="0" smtClean="0"/>
                        <a:t>Senegal</a:t>
                      </a:r>
                      <a:endParaRPr lang="zh-TW" altLang="en-US" sz="2000" dirty="0">
                        <a:solidFill>
                          <a:srgbClr val="4D4D4D"/>
                        </a:solidFill>
                      </a:endParaRPr>
                    </a:p>
                  </a:txBody>
                  <a:tcPr marL="91443" marR="91443" marT="45711" marB="45711"/>
                </a:tc>
                <a:tc>
                  <a:txBody>
                    <a:bodyPr/>
                    <a:lstStyle/>
                    <a:p>
                      <a:r>
                        <a:rPr lang="en-US" altLang="zh-TW" sz="2000" dirty="0" smtClean="0">
                          <a:solidFill>
                            <a:srgbClr val="4D4D4D"/>
                          </a:solidFill>
                        </a:rPr>
                        <a:t>10</a:t>
                      </a:r>
                      <a:endParaRPr lang="zh-TW" altLang="en-US" sz="2000" dirty="0">
                        <a:solidFill>
                          <a:srgbClr val="4D4D4D"/>
                        </a:solidFill>
                      </a:endParaRPr>
                    </a:p>
                  </a:txBody>
                  <a:tcPr marL="91446" marR="91446" marT="45705" marB="45705"/>
                </a:tc>
                <a:tc>
                  <a:txBody>
                    <a:bodyPr/>
                    <a:lstStyle/>
                    <a:p>
                      <a:r>
                        <a:rPr lang="en-US" altLang="zh-TW" sz="2000" b="0" i="0" u="none" strike="noStrike" kern="1200" baseline="0" dirty="0" smtClean="0">
                          <a:solidFill>
                            <a:schemeClr val="dk1"/>
                          </a:solidFill>
                          <a:latin typeface="+mn-lt"/>
                          <a:ea typeface="+mn-ea"/>
                          <a:cs typeface="+mn-cs"/>
                        </a:rPr>
                        <a:t>15</a:t>
                      </a:r>
                      <a:endParaRPr lang="zh-TW" altLang="en-US" sz="2000" dirty="0">
                        <a:solidFill>
                          <a:srgbClr val="4D4D4D"/>
                        </a:solidFill>
                      </a:endParaRPr>
                    </a:p>
                  </a:txBody>
                  <a:tcPr marL="91446" marR="91446" marT="45705" marB="45705"/>
                </a:tc>
                <a:tc>
                  <a:txBody>
                    <a:bodyPr/>
                    <a:lstStyle/>
                    <a:p>
                      <a:r>
                        <a:rPr lang="en-US" altLang="zh-TW" sz="2000" b="0" i="0" u="none" strike="noStrike" kern="1200" baseline="0" dirty="0" smtClean="0">
                          <a:solidFill>
                            <a:schemeClr val="dk1"/>
                          </a:solidFill>
                          <a:latin typeface="+mn-lt"/>
                          <a:ea typeface="+mn-ea"/>
                          <a:cs typeface="+mn-cs"/>
                        </a:rPr>
                        <a:t>12.5</a:t>
                      </a:r>
                      <a:endParaRPr lang="zh-TW" altLang="en-US" sz="2000" dirty="0">
                        <a:solidFill>
                          <a:srgbClr val="4D4D4D"/>
                        </a:solidFill>
                      </a:endParaRPr>
                    </a:p>
                  </a:txBody>
                  <a:tcPr marL="91446" marR="91446" marT="45705" marB="45705"/>
                </a:tc>
              </a:tr>
            </a:tbl>
          </a:graphicData>
        </a:graphic>
      </p:graphicFrame>
      <p:sp>
        <p:nvSpPr>
          <p:cNvPr id="9278" name="文字方塊 10"/>
          <p:cNvSpPr txBox="1">
            <a:spLocks noChangeArrowheads="1"/>
          </p:cNvSpPr>
          <p:nvPr/>
        </p:nvSpPr>
        <p:spPr bwMode="auto">
          <a:xfrm>
            <a:off x="539750" y="6092825"/>
            <a:ext cx="8280400" cy="5238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marL="53975" indent="-53975"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algn="just" eaLnBrk="1" hangingPunct="1"/>
            <a:r>
              <a:rPr lang="en-US" altLang="zh-TW" sz="1400"/>
              <a:t>*The aggregate of dividend withholding tax and business income tax on the payer’s profits cannot exceed 40% of the net taxable income from which the dividends  are declared.</a:t>
            </a:r>
            <a:endParaRPr lang="zh-TW" altLang="en-US" sz="1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Income Tax Withholding Rates under various Tax Treaties(3/3)</a:t>
            </a:r>
            <a:endParaRPr lang="zh-TW" altLang="en-US" dirty="0" smtClean="0"/>
          </a:p>
        </p:txBody>
      </p:sp>
      <p:sp>
        <p:nvSpPr>
          <p:cNvPr id="4" name="投影片編號版面配置區 3"/>
          <p:cNvSpPr>
            <a:spLocks noGrp="1"/>
          </p:cNvSpPr>
          <p:nvPr>
            <p:ph type="sldNum" sz="quarter" idx="10"/>
          </p:nvPr>
        </p:nvSpPr>
        <p:spPr/>
        <p:txBody>
          <a:bodyPr/>
          <a:lstStyle/>
          <a:p>
            <a:pPr>
              <a:defRPr/>
            </a:pPr>
            <a:fld id="{4DF40291-DB30-4564-B3A7-297E771E6A92}" type="slidenum">
              <a:rPr lang="en-US" altLang="zh-TW"/>
              <a:pPr>
                <a:defRPr/>
              </a:pPr>
              <a:t>7</a:t>
            </a:fld>
            <a:endParaRPr lang="en-US" altLang="zh-TW"/>
          </a:p>
        </p:txBody>
      </p:sp>
      <p:graphicFrame>
        <p:nvGraphicFramePr>
          <p:cNvPr id="8" name="內容版面配置區 4"/>
          <p:cNvGraphicFramePr>
            <a:graphicFrameLocks noGrp="1"/>
          </p:cNvGraphicFramePr>
          <p:nvPr>
            <p:ph idx="1"/>
          </p:nvPr>
        </p:nvGraphicFramePr>
        <p:xfrm>
          <a:off x="838200" y="2055813"/>
          <a:ext cx="7478714" cy="3287576"/>
        </p:xfrm>
        <a:graphic>
          <a:graphicData uri="http://schemas.openxmlformats.org/drawingml/2006/table">
            <a:tbl>
              <a:tblPr firstRow="1" bandRow="1">
                <a:tableStyleId>{21E4AEA4-8DFA-4A89-87EB-49C32662AFE0}</a:tableStyleId>
              </a:tblPr>
              <a:tblGrid>
                <a:gridCol w="2394930"/>
                <a:gridCol w="1741768"/>
                <a:gridCol w="1578476"/>
                <a:gridCol w="1763540"/>
              </a:tblGrid>
              <a:tr h="442398">
                <a:tc>
                  <a:txBody>
                    <a:bodyPr/>
                    <a:lstStyle/>
                    <a:p>
                      <a:r>
                        <a:rPr lang="en-US" altLang="zh-TW" sz="2000" dirty="0" smtClean="0"/>
                        <a:t>Country</a:t>
                      </a:r>
                      <a:r>
                        <a:rPr lang="en-US" altLang="zh-TW" sz="2000" baseline="0" dirty="0" smtClean="0"/>
                        <a:t> </a:t>
                      </a:r>
                      <a:endParaRPr lang="zh-TW" altLang="en-US" sz="2000" dirty="0">
                        <a:solidFill>
                          <a:srgbClr val="4D4D4D"/>
                        </a:solidFill>
                      </a:endParaRPr>
                    </a:p>
                  </a:txBody>
                  <a:tcPr marL="91444" marR="91444"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t>Dividends</a:t>
                      </a:r>
                      <a:r>
                        <a:rPr lang="en-US" altLang="zh-TW" sz="2000" baseline="0" dirty="0" smtClean="0"/>
                        <a:t>(%)</a:t>
                      </a:r>
                      <a:endParaRPr lang="zh-TW" altLang="en-US" sz="2000" dirty="0">
                        <a:solidFill>
                          <a:srgbClr val="4D4D4D"/>
                        </a:solidFill>
                      </a:endParaRPr>
                    </a:p>
                  </a:txBody>
                  <a:tcPr marL="91444" marR="91444" marT="45711" marB="45711"/>
                </a:tc>
                <a:tc>
                  <a:txBody>
                    <a:bodyPr/>
                    <a:lstStyle/>
                    <a:p>
                      <a:r>
                        <a:rPr lang="en-US" altLang="zh-TW" sz="2000" dirty="0" smtClean="0"/>
                        <a:t>Interest</a:t>
                      </a:r>
                      <a:r>
                        <a:rPr lang="en-US" altLang="zh-TW" sz="2000" baseline="0" dirty="0" smtClean="0"/>
                        <a:t> (%)</a:t>
                      </a:r>
                      <a:endParaRPr lang="zh-TW" altLang="en-US" sz="2000" dirty="0">
                        <a:solidFill>
                          <a:srgbClr val="4D4D4D"/>
                        </a:solidFill>
                      </a:endParaRPr>
                    </a:p>
                  </a:txBody>
                  <a:tcPr marL="91444" marR="91444" marT="45711" marB="4571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aseline="0" dirty="0" smtClean="0"/>
                        <a:t>Royalties(%)</a:t>
                      </a:r>
                      <a:endParaRPr lang="zh-TW" altLang="en-US" sz="2000" dirty="0">
                        <a:solidFill>
                          <a:srgbClr val="4D4D4D"/>
                        </a:solidFill>
                      </a:endParaRPr>
                    </a:p>
                  </a:txBody>
                  <a:tcPr marL="91444" marR="91444" marT="45711" marB="45711"/>
                </a:tc>
              </a:tr>
              <a:tr h="396222">
                <a:tc>
                  <a:txBody>
                    <a:bodyPr/>
                    <a:lstStyle/>
                    <a:p>
                      <a:r>
                        <a:rPr lang="en-US" altLang="zh-TW" sz="2000" u="none" strike="noStrike" kern="1200" baseline="0" dirty="0" smtClean="0"/>
                        <a:t>Sweden</a:t>
                      </a:r>
                      <a:endParaRPr lang="zh-TW" altLang="en-US" sz="2000" dirty="0"/>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r>
              <a:tr h="396222">
                <a:tc>
                  <a:txBody>
                    <a:bodyPr/>
                    <a:lstStyle/>
                    <a:p>
                      <a:r>
                        <a:rPr lang="en-US" altLang="zh-TW" sz="2000" u="none" strike="noStrike" kern="1200" baseline="0" dirty="0" smtClean="0"/>
                        <a:t>Vietnam</a:t>
                      </a:r>
                      <a:endParaRPr lang="zh-TW" altLang="en-US" sz="2000" dirty="0"/>
                    </a:p>
                  </a:txBody>
                  <a:tcPr marL="91444" marR="91444" marT="45711" marB="45711"/>
                </a:tc>
                <a:tc>
                  <a:txBody>
                    <a:bodyPr/>
                    <a:lstStyle/>
                    <a:p>
                      <a:r>
                        <a:rPr lang="en-US" altLang="zh-TW" sz="2000" u="none" strike="noStrike" kern="1200" baseline="0" dirty="0" smtClean="0"/>
                        <a:t>15</a:t>
                      </a:r>
                      <a:endParaRPr lang="zh-TW" altLang="en-US" sz="2000" dirty="0">
                        <a:solidFill>
                          <a:srgbClr val="4D4D4D"/>
                        </a:solidFill>
                      </a:endParaRPr>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c>
                  <a:txBody>
                    <a:bodyPr/>
                    <a:lstStyle/>
                    <a:p>
                      <a:r>
                        <a:rPr lang="en-US" altLang="zh-TW" sz="2000" u="none" strike="noStrike" kern="1200" baseline="0" dirty="0" smtClean="0"/>
                        <a:t>15</a:t>
                      </a:r>
                      <a:endParaRPr lang="zh-TW" altLang="en-US" sz="2000" dirty="0">
                        <a:solidFill>
                          <a:srgbClr val="4D4D4D"/>
                        </a:solidFill>
                      </a:endParaRPr>
                    </a:p>
                  </a:txBody>
                  <a:tcPr marL="91444" marR="91444" marT="45711" marB="45711"/>
                </a:tc>
              </a:tr>
              <a:tr h="465612">
                <a:tc>
                  <a:txBody>
                    <a:bodyPr/>
                    <a:lstStyle/>
                    <a:p>
                      <a:r>
                        <a:rPr lang="en-US" altLang="zh-TW" sz="2000" u="none" strike="noStrike" kern="1200" baseline="0" dirty="0" smtClean="0"/>
                        <a:t>UK</a:t>
                      </a:r>
                      <a:endParaRPr lang="zh-TW" altLang="en-US" sz="2000" dirty="0"/>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c>
                  <a:txBody>
                    <a:bodyPr/>
                    <a:lstStyle/>
                    <a:p>
                      <a:r>
                        <a:rPr lang="en-US" altLang="zh-TW" sz="2000" dirty="0" smtClean="0"/>
                        <a:t>10</a:t>
                      </a:r>
                      <a:endParaRPr lang="zh-TW" altLang="en-US" sz="2000" dirty="0">
                        <a:solidFill>
                          <a:srgbClr val="4D4D4D"/>
                        </a:solidFill>
                      </a:endParaRPr>
                    </a:p>
                  </a:txBody>
                  <a:tcPr marL="91444" marR="91444" marT="45711" marB="45711"/>
                </a:tc>
              </a:tr>
              <a:tr h="465612">
                <a:tc>
                  <a:txBody>
                    <a:bodyPr/>
                    <a:lstStyle/>
                    <a:p>
                      <a:r>
                        <a:rPr lang="en-US" altLang="zh-TW" sz="2000" dirty="0" smtClean="0">
                          <a:solidFill>
                            <a:srgbClr val="4D4D4D"/>
                          </a:solidFill>
                        </a:rPr>
                        <a:t>India</a:t>
                      </a:r>
                      <a:endParaRPr lang="zh-TW" altLang="en-US" sz="2000" dirty="0">
                        <a:solidFill>
                          <a:srgbClr val="4D4D4D"/>
                        </a:solidFill>
                      </a:endParaRPr>
                    </a:p>
                  </a:txBody>
                  <a:tcPr marL="91444" marR="91444" marT="45711" marB="45711"/>
                </a:tc>
                <a:tc>
                  <a:txBody>
                    <a:bodyPr/>
                    <a:lstStyle/>
                    <a:p>
                      <a:r>
                        <a:rPr lang="en-US" altLang="zh-TW" sz="2000" dirty="0" smtClean="0">
                          <a:solidFill>
                            <a:srgbClr val="4D4D4D"/>
                          </a:solidFill>
                        </a:rPr>
                        <a:t>12.5</a:t>
                      </a:r>
                      <a:endParaRPr lang="zh-TW" altLang="en-US" sz="2000" dirty="0">
                        <a:solidFill>
                          <a:srgbClr val="4D4D4D"/>
                        </a:solidFill>
                      </a:endParaRPr>
                    </a:p>
                  </a:txBody>
                  <a:tcPr marL="91444" marR="91444"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4" marR="91444" marT="45703" marB="4570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solidFill>
                            <a:srgbClr val="4D4D4D"/>
                          </a:solidFill>
                        </a:rPr>
                        <a:t>10</a:t>
                      </a:r>
                      <a:endParaRPr lang="zh-TW" altLang="en-US" sz="2000" dirty="0">
                        <a:solidFill>
                          <a:srgbClr val="4D4D4D"/>
                        </a:solidFill>
                      </a:endParaRPr>
                    </a:p>
                  </a:txBody>
                  <a:tcPr marL="91444" marR="91444" marT="45703" marB="45703"/>
                </a:tc>
              </a:tr>
              <a:tr h="430927">
                <a:tc>
                  <a:txBody>
                    <a:bodyPr/>
                    <a:lstStyle/>
                    <a:p>
                      <a:r>
                        <a:rPr lang="en-US" altLang="zh-TW" sz="2000" dirty="0" smtClean="0">
                          <a:solidFill>
                            <a:srgbClr val="4D4D4D"/>
                          </a:solidFill>
                        </a:rPr>
                        <a:t>Slovakia</a:t>
                      </a:r>
                      <a:endParaRPr lang="zh-TW" altLang="en-US" sz="2000" dirty="0">
                        <a:solidFill>
                          <a:srgbClr val="4D4D4D"/>
                        </a:solidFill>
                      </a:endParaRPr>
                    </a:p>
                  </a:txBody>
                  <a:tcPr marL="91444" marR="91444" marT="45711" marB="45711"/>
                </a:tc>
                <a:tc>
                  <a:txBody>
                    <a:bodyPr/>
                    <a:lstStyle/>
                    <a:p>
                      <a:r>
                        <a:rPr lang="en-US" altLang="zh-TW" sz="2000" dirty="0" smtClean="0">
                          <a:solidFill>
                            <a:srgbClr val="4D4D4D"/>
                          </a:solidFill>
                        </a:rPr>
                        <a:t>10</a:t>
                      </a:r>
                      <a:endParaRPr lang="zh-TW" altLang="en-US" sz="2000" dirty="0">
                        <a:solidFill>
                          <a:srgbClr val="4D4D4D"/>
                        </a:solidFill>
                      </a:endParaRPr>
                    </a:p>
                  </a:txBody>
                  <a:tcPr marL="91444" marR="91444"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4" marR="91444" marT="45703" marB="45703"/>
                </a:tc>
                <a:tc>
                  <a:txBody>
                    <a:bodyPr/>
                    <a:lstStyle/>
                    <a:p>
                      <a:r>
                        <a:rPr lang="en-US" altLang="zh-TW" sz="2000" dirty="0" smtClean="0">
                          <a:solidFill>
                            <a:srgbClr val="4D4D4D"/>
                          </a:solidFill>
                        </a:rPr>
                        <a:t>5-10</a:t>
                      </a:r>
                      <a:endParaRPr lang="zh-TW" altLang="en-US" sz="2000" dirty="0">
                        <a:solidFill>
                          <a:srgbClr val="4D4D4D"/>
                        </a:solidFill>
                      </a:endParaRPr>
                    </a:p>
                  </a:txBody>
                  <a:tcPr marL="91444" marR="91444" marT="45703" marB="45703"/>
                </a:tc>
              </a:tr>
              <a:tr h="431959">
                <a:tc>
                  <a:txBody>
                    <a:bodyPr/>
                    <a:lstStyle/>
                    <a:p>
                      <a:r>
                        <a:rPr lang="en-US" altLang="zh-TW" sz="2000" dirty="0" smtClean="0">
                          <a:solidFill>
                            <a:srgbClr val="4D4D4D"/>
                          </a:solidFill>
                        </a:rPr>
                        <a:t>Switzerland</a:t>
                      </a:r>
                      <a:endParaRPr lang="zh-TW" altLang="en-US" sz="2000" dirty="0">
                        <a:solidFill>
                          <a:srgbClr val="4D4D4D"/>
                        </a:solidFill>
                      </a:endParaRPr>
                    </a:p>
                  </a:txBody>
                  <a:tcPr marL="91444" marR="91444" marT="45711" marB="45711"/>
                </a:tc>
                <a:tc>
                  <a:txBody>
                    <a:bodyPr/>
                    <a:lstStyle/>
                    <a:p>
                      <a:r>
                        <a:rPr lang="en-US" altLang="zh-TW" sz="2000" dirty="0" smtClean="0">
                          <a:solidFill>
                            <a:srgbClr val="4D4D4D"/>
                          </a:solidFill>
                        </a:rPr>
                        <a:t>10-15</a:t>
                      </a:r>
                      <a:endParaRPr lang="zh-TW" altLang="en-US" sz="2000" dirty="0">
                        <a:solidFill>
                          <a:srgbClr val="4D4D4D"/>
                        </a:solidFill>
                      </a:endParaRPr>
                    </a:p>
                  </a:txBody>
                  <a:tcPr marL="91444" marR="91444"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4" marR="91444" marT="45703" marB="45703"/>
                </a:tc>
                <a:tc>
                  <a:txBody>
                    <a:bodyPr/>
                    <a:lstStyle/>
                    <a:p>
                      <a:r>
                        <a:rPr lang="en-US" altLang="zh-TW" sz="2000" dirty="0" smtClean="0">
                          <a:solidFill>
                            <a:srgbClr val="4D4D4D"/>
                          </a:solidFill>
                        </a:rPr>
                        <a:t>10</a:t>
                      </a:r>
                      <a:endParaRPr lang="zh-TW" altLang="en-US" sz="2000" dirty="0">
                        <a:solidFill>
                          <a:srgbClr val="4D4D4D"/>
                        </a:solidFill>
                      </a:endParaRPr>
                    </a:p>
                  </a:txBody>
                  <a:tcPr marL="91444" marR="91444" marT="45703" marB="45703"/>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Rectangle 9"/>
          <p:cNvSpPr>
            <a:spLocks noGrp="1" noChangeArrowheads="1"/>
          </p:cNvSpPr>
          <p:nvPr>
            <p:ph type="ftr" sz="quarter" idx="11"/>
          </p:nvPr>
        </p:nvSpPr>
        <p:spPr>
          <a:noFill/>
        </p:spPr>
        <p:txBody>
          <a:bodyPr/>
          <a:lstStyle>
            <a:lvl1pPr eaLnBrk="0" hangingPunct="0">
              <a:defRPr kumimoji="1">
                <a:solidFill>
                  <a:schemeClr val="tx1"/>
                </a:solidFill>
                <a:latin typeface="Arial" charset="0"/>
                <a:ea typeface="新細明體" pitchFamily="18" charset="-120"/>
              </a:defRPr>
            </a:lvl1pPr>
            <a:lvl2pPr marL="742950" indent="-285750" eaLnBrk="0" hangingPunct="0">
              <a:defRPr kumimoji="1">
                <a:solidFill>
                  <a:schemeClr val="tx1"/>
                </a:solidFill>
                <a:latin typeface="Arial" charset="0"/>
                <a:ea typeface="新細明體" pitchFamily="18" charset="-120"/>
              </a:defRPr>
            </a:lvl2pPr>
            <a:lvl3pPr marL="1143000" indent="-228600" eaLnBrk="0" hangingPunct="0">
              <a:defRPr kumimoji="1">
                <a:solidFill>
                  <a:schemeClr val="tx1"/>
                </a:solidFill>
                <a:latin typeface="Arial" charset="0"/>
                <a:ea typeface="新細明體" pitchFamily="18" charset="-120"/>
              </a:defRPr>
            </a:lvl3pPr>
            <a:lvl4pPr marL="1600200" indent="-228600" eaLnBrk="0" hangingPunct="0">
              <a:defRPr kumimoji="1">
                <a:solidFill>
                  <a:schemeClr val="tx1"/>
                </a:solidFill>
                <a:latin typeface="Arial" charset="0"/>
                <a:ea typeface="新細明體" pitchFamily="18" charset="-120"/>
              </a:defRPr>
            </a:lvl4pPr>
            <a:lvl5pPr marL="2057400" indent="-228600" eaLnBrk="0" hangingPunct="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pPr eaLnBrk="1" hangingPunct="1"/>
            <a:r>
              <a:rPr lang="en-US" altLang="zh-TW" smtClean="0">
                <a:ea typeface="華康中圓體" pitchFamily="49" charset="-120"/>
              </a:rPr>
              <a:t>20120827/R/G0064-05A-001/B35</a:t>
            </a:r>
          </a:p>
        </p:txBody>
      </p:sp>
      <p:sp>
        <p:nvSpPr>
          <p:cNvPr id="2" name="標題 1"/>
          <p:cNvSpPr>
            <a:spLocks noGrp="1"/>
          </p:cNvSpPr>
          <p:nvPr>
            <p:ph type="title"/>
          </p:nvPr>
        </p:nvSpPr>
        <p:spPr/>
        <p:txBody>
          <a:bodyPr/>
          <a:lstStyle/>
          <a:p>
            <a:pPr algn="l" eaLnBrk="1" hangingPunct="1">
              <a:defRPr/>
            </a:pPr>
            <a:r>
              <a:rPr lang="en-US" altLang="zh-TW" dirty="0" smtClean="0"/>
              <a:t>Tax Incentives</a:t>
            </a:r>
            <a:endParaRPr lang="zh-TW" altLang="en-US" dirty="0" smtClean="0"/>
          </a:p>
        </p:txBody>
      </p:sp>
      <p:sp>
        <p:nvSpPr>
          <p:cNvPr id="4" name="投影片編號版面配置區 3"/>
          <p:cNvSpPr>
            <a:spLocks noGrp="1"/>
          </p:cNvSpPr>
          <p:nvPr>
            <p:ph type="sldNum" sz="quarter" idx="10"/>
          </p:nvPr>
        </p:nvSpPr>
        <p:spPr/>
        <p:txBody>
          <a:bodyPr/>
          <a:lstStyle/>
          <a:p>
            <a:pPr>
              <a:defRPr/>
            </a:pPr>
            <a:fld id="{72AA982A-1DEF-44C2-BCE2-3B356D4BC75B}" type="slidenum">
              <a:rPr lang="en-US" altLang="zh-TW"/>
              <a:pPr>
                <a:defRPr/>
              </a:pPr>
              <a:t>8</a:t>
            </a:fld>
            <a:endParaRPr lang="en-US" altLang="zh-TW"/>
          </a:p>
        </p:txBody>
      </p:sp>
      <p:graphicFrame>
        <p:nvGraphicFramePr>
          <p:cNvPr id="6" name="內容版面配置區 3"/>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001470554"/>
              </p:ext>
            </p:extLst>
          </p:nvPr>
        </p:nvGraphicFramePr>
        <p:xfrm>
          <a:off x="518864" y="1855365"/>
          <a:ext cx="8229600" cy="4525963"/>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0服務建議書簡報">
  <a:themeElements>
    <a:clrScheme name="1_A0239-簡報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A0239-簡報">
      <a:majorFont>
        <a:latin typeface="Arial"/>
        <a:ea typeface="華康中圓體"/>
        <a:cs typeface=""/>
      </a:majorFont>
      <a:minorFont>
        <a:latin typeface="Arial"/>
        <a:ea typeface="華康中圓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A0239-簡報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0239-簡報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0239-簡報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A0239-簡報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A0239-簡報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A0239-簡報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A0239-簡報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A0239-簡報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A0239-簡報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A0239-簡報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A0239-簡報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A0239-簡報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0服務建議書簡報</Template>
  <TotalTime>238</TotalTime>
  <Words>1751</Words>
  <Application>Microsoft Macintosh PowerPoint</Application>
  <PresentationFormat>On-screen Show (4:3)</PresentationFormat>
  <Paragraphs>262</Paragraphs>
  <Slides>24</Slides>
  <Notes>0</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0服務建議書簡報</vt:lpstr>
      <vt:lpstr>Incentives for Investment in Taiwan</vt:lpstr>
      <vt:lpstr>Why Taiwan?</vt:lpstr>
      <vt:lpstr>Why Taiwan?</vt:lpstr>
      <vt:lpstr>Tax Issue</vt:lpstr>
      <vt:lpstr>Tax Treaties</vt:lpstr>
      <vt:lpstr>Income Tax Withholding Rates under various Tax Treaties(1/3)</vt:lpstr>
      <vt:lpstr>Income Tax Withholding Rates under various Tax Treaties(2/3)</vt:lpstr>
      <vt:lpstr>Income Tax Withholding Rates under various Tax Treaties(3/3)</vt:lpstr>
      <vt:lpstr>Tax Incentives</vt:lpstr>
      <vt:lpstr>R&amp;D Subsidies</vt:lpstr>
      <vt:lpstr>Biotechnology and Pharmaceutical Industries (1/2)</vt:lpstr>
      <vt:lpstr>Biotechnology and Pharmaceutical Industries (2/2)</vt:lpstr>
      <vt:lpstr>Importing machinery not manufactured domestically</vt:lpstr>
      <vt:lpstr>Private sector participation in major public construction projects</vt:lpstr>
      <vt:lpstr>Investment Locations</vt:lpstr>
      <vt:lpstr>Export Processing Zones(EPZs)  -Tax Incentives (1/2)</vt:lpstr>
      <vt:lpstr>Export Processing Zones(EPZs)  -Tax Incentives (2/2)</vt:lpstr>
      <vt:lpstr>Science Parks (SPs) -(1/2) </vt:lpstr>
      <vt:lpstr>Science Parks (SPs) -(2/2) </vt:lpstr>
      <vt:lpstr>Free Trade Zones-(1/3)</vt:lpstr>
      <vt:lpstr>Free Trade Zones-(2/3)</vt:lpstr>
      <vt:lpstr>Free Trade Zones-(3/3)</vt:lpstr>
      <vt:lpstr>Our Services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Incentives for Investment in Taiwan</dc:title>
  <dc:creator>M20 Tina</dc:creator>
  <cp:lastModifiedBy>Kenneth Mayers</cp:lastModifiedBy>
  <cp:revision>12</cp:revision>
  <cp:lastPrinted>2009-04-17T12:42:19Z</cp:lastPrinted>
  <dcterms:created xsi:type="dcterms:W3CDTF">2012-08-31T02:10:15Z</dcterms:created>
  <dcterms:modified xsi:type="dcterms:W3CDTF">2012-08-31T02:11:00Z</dcterms:modified>
</cp:coreProperties>
</file>