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9.xml" ContentType="application/vnd.openxmlformats-officedocument.presentationml.slideLayout+xml"/>
  <Override PartName="/ppt/handoutMasters/handoutMaster1.xml" ContentType="application/vnd.openxmlformats-officedocument.presentationml.handoutMaster+xml"/>
  <Override PartName="/ppt/slides/slide6.xml" ContentType="application/vnd.openxmlformats-officedocument.presentationml.slide+xml"/>
  <Override PartName="/ppt/slideLayouts/slideLayout7.xml" ContentType="application/vnd.openxmlformats-officedocument.presentationml.slideLayout+xml"/>
  <Override PartName="/ppt/theme/theme3.xml" ContentType="application/vnd.openxmlformats-officedocument.them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Lst>
  <p:notesMasterIdLst>
    <p:notesMasterId r:id="rId16"/>
  </p:notesMasterIdLst>
  <p:handoutMasterIdLst>
    <p:handoutMasterId r:id="rId17"/>
  </p:handoutMasterIdLst>
  <p:sldIdLst>
    <p:sldId id="455" r:id="rId2"/>
    <p:sldId id="460" r:id="rId3"/>
    <p:sldId id="467" r:id="rId4"/>
    <p:sldId id="468" r:id="rId5"/>
    <p:sldId id="469" r:id="rId6"/>
    <p:sldId id="470" r:id="rId7"/>
    <p:sldId id="471" r:id="rId8"/>
    <p:sldId id="472" r:id="rId9"/>
    <p:sldId id="473" r:id="rId10"/>
    <p:sldId id="474" r:id="rId11"/>
    <p:sldId id="478" r:id="rId12"/>
    <p:sldId id="480" r:id="rId13"/>
    <p:sldId id="481" r:id="rId14"/>
    <p:sldId id="456" r:id="rId15"/>
  </p:sldIdLst>
  <p:sldSz cx="9144000" cy="6858000" type="screen4x3"/>
  <p:notesSz cx="6669088" cy="9926638"/>
  <p:defaultTextStyle>
    <a:defPPr>
      <a:defRPr lang="zh-CN"/>
    </a:defPPr>
    <a:lvl1pPr algn="l" rtl="0" fontAlgn="base">
      <a:spcBef>
        <a:spcPct val="0"/>
      </a:spcBef>
      <a:spcAft>
        <a:spcPct val="0"/>
      </a:spcAft>
      <a:defRPr kumimoji="1" kern="1200">
        <a:solidFill>
          <a:schemeClr val="tx1"/>
        </a:solidFill>
        <a:latin typeface="Arial" charset="0"/>
        <a:ea typeface="新細明體" pitchFamily="18" charset="-120"/>
        <a:cs typeface="+mn-cs"/>
      </a:defRPr>
    </a:lvl1pPr>
    <a:lvl2pPr marL="457200" algn="l" rtl="0" fontAlgn="base">
      <a:spcBef>
        <a:spcPct val="0"/>
      </a:spcBef>
      <a:spcAft>
        <a:spcPct val="0"/>
      </a:spcAft>
      <a:defRPr kumimoji="1" kern="1200">
        <a:solidFill>
          <a:schemeClr val="tx1"/>
        </a:solidFill>
        <a:latin typeface="Arial" charset="0"/>
        <a:ea typeface="新細明體" pitchFamily="18" charset="-120"/>
        <a:cs typeface="+mn-cs"/>
      </a:defRPr>
    </a:lvl2pPr>
    <a:lvl3pPr marL="914400" algn="l" rtl="0" fontAlgn="base">
      <a:spcBef>
        <a:spcPct val="0"/>
      </a:spcBef>
      <a:spcAft>
        <a:spcPct val="0"/>
      </a:spcAft>
      <a:defRPr kumimoji="1" kern="1200">
        <a:solidFill>
          <a:schemeClr val="tx1"/>
        </a:solidFill>
        <a:latin typeface="Arial" charset="0"/>
        <a:ea typeface="新細明體" pitchFamily="18" charset="-120"/>
        <a:cs typeface="+mn-cs"/>
      </a:defRPr>
    </a:lvl3pPr>
    <a:lvl4pPr marL="1371600" algn="l" rtl="0" fontAlgn="base">
      <a:spcBef>
        <a:spcPct val="0"/>
      </a:spcBef>
      <a:spcAft>
        <a:spcPct val="0"/>
      </a:spcAft>
      <a:defRPr kumimoji="1" kern="1200">
        <a:solidFill>
          <a:schemeClr val="tx1"/>
        </a:solidFill>
        <a:latin typeface="Arial" charset="0"/>
        <a:ea typeface="新細明體" pitchFamily="18" charset="-120"/>
        <a:cs typeface="+mn-cs"/>
      </a:defRPr>
    </a:lvl4pPr>
    <a:lvl5pPr marL="1828800" algn="l" rtl="0" fontAlgn="base">
      <a:spcBef>
        <a:spcPct val="0"/>
      </a:spcBef>
      <a:spcAft>
        <a:spcPct val="0"/>
      </a:spcAft>
      <a:defRPr kumimoji="1" kern="1200">
        <a:solidFill>
          <a:schemeClr val="tx1"/>
        </a:solidFill>
        <a:latin typeface="Arial" charset="0"/>
        <a:ea typeface="新細明體" pitchFamily="18" charset="-120"/>
        <a:cs typeface="+mn-cs"/>
      </a:defRPr>
    </a:lvl5pPr>
    <a:lvl6pPr marL="2286000" algn="l" defTabSz="914400" rtl="0" eaLnBrk="1" latinLnBrk="0" hangingPunct="1">
      <a:defRPr kumimoji="1" kern="1200">
        <a:solidFill>
          <a:schemeClr val="tx1"/>
        </a:solidFill>
        <a:latin typeface="Arial" charset="0"/>
        <a:ea typeface="新細明體" pitchFamily="18" charset="-120"/>
        <a:cs typeface="+mn-cs"/>
      </a:defRPr>
    </a:lvl6pPr>
    <a:lvl7pPr marL="2743200" algn="l" defTabSz="914400" rtl="0" eaLnBrk="1" latinLnBrk="0" hangingPunct="1">
      <a:defRPr kumimoji="1" kern="1200">
        <a:solidFill>
          <a:schemeClr val="tx1"/>
        </a:solidFill>
        <a:latin typeface="Arial" charset="0"/>
        <a:ea typeface="新細明體" pitchFamily="18" charset="-120"/>
        <a:cs typeface="+mn-cs"/>
      </a:defRPr>
    </a:lvl7pPr>
    <a:lvl8pPr marL="3200400" algn="l" defTabSz="914400" rtl="0" eaLnBrk="1" latinLnBrk="0" hangingPunct="1">
      <a:defRPr kumimoji="1" kern="1200">
        <a:solidFill>
          <a:schemeClr val="tx1"/>
        </a:solidFill>
        <a:latin typeface="Arial" charset="0"/>
        <a:ea typeface="新細明體" pitchFamily="18" charset="-120"/>
        <a:cs typeface="+mn-cs"/>
      </a:defRPr>
    </a:lvl8pPr>
    <a:lvl9pPr marL="3657600" algn="l" defTabSz="914400" rtl="0" eaLnBrk="1" latinLnBrk="0" hangingPunct="1">
      <a:defRPr kumimoji="1" kern="1200">
        <a:solidFill>
          <a:schemeClr val="tx1"/>
        </a:solidFill>
        <a:latin typeface="Arial" charset="0"/>
        <a:ea typeface="新細明體" pitchFamily="18" charset="-120"/>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F3F9FA"/>
    <a:srgbClr val="FFFFFF"/>
    <a:srgbClr val="777777"/>
    <a:srgbClr val="DDDDDD"/>
    <a:srgbClr val="952A4E"/>
    <a:srgbClr val="ADC4E5"/>
    <a:srgbClr val="4D4D4D"/>
    <a:srgbClr val="F0C8D5"/>
    <a:srgbClr val="FFFFCC"/>
    <a:srgbClr val="0033CC"/>
  </p:clrMru>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中等深淺樣式 4 - 輔色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93296810-A885-4BE3-A3E7-6D5BEEA58F35}" styleName="中等深淺樣式 2 - 輔色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84E427A-3D55-4303-BF80-6455036E1DE7}" styleName="佈景主題樣式 1 - 輔色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5A111915-BE36-4E01-A7E5-04B1672EAD32}" styleName="淺色樣式 2 - 輔色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8367" autoAdjust="0"/>
    <p:restoredTop sz="86332" autoAdjust="0"/>
  </p:normalViewPr>
  <p:slideViewPr>
    <p:cSldViewPr snapToObjects="1">
      <p:cViewPr varScale="1">
        <p:scale>
          <a:sx n="76" d="100"/>
          <a:sy n="76" d="100"/>
        </p:scale>
        <p:origin x="-928"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handoutMaster" Target="handoutMasters/handout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71682" name="Rectangle 2"/>
          <p:cNvSpPr>
            <a:spLocks noGrp="1" noChangeArrowheads="1"/>
          </p:cNvSpPr>
          <p:nvPr>
            <p:ph type="hdr" sz="quarter"/>
          </p:nvPr>
        </p:nvSpPr>
        <p:spPr bwMode="auto">
          <a:xfrm>
            <a:off x="0" y="0"/>
            <a:ext cx="2890137" cy="495793"/>
          </a:xfrm>
          <a:prstGeom prst="rect">
            <a:avLst/>
          </a:prstGeom>
          <a:noFill/>
          <a:ln w="9525">
            <a:noFill/>
            <a:miter lim="800000"/>
            <a:headEnd/>
            <a:tailEnd/>
          </a:ln>
          <a:effectLst/>
        </p:spPr>
        <p:txBody>
          <a:bodyPr vert="horz" wrap="square" lIns="90133" tIns="45068" rIns="90133" bIns="45068" numCol="1" anchor="t" anchorCtr="0" compatLnSpc="1">
            <a:prstTxWarp prst="textNoShape">
              <a:avLst/>
            </a:prstTxWarp>
          </a:bodyPr>
          <a:lstStyle>
            <a:lvl1pPr defTabSz="901285">
              <a:defRPr kumimoji="0" sz="1100">
                <a:ea typeface="宋体" pitchFamily="2" charset="-122"/>
              </a:defRPr>
            </a:lvl1pPr>
          </a:lstStyle>
          <a:p>
            <a:pPr>
              <a:defRPr/>
            </a:pPr>
            <a:endParaRPr lang="en-US" altLang="zh-TW"/>
          </a:p>
        </p:txBody>
      </p:sp>
      <p:sp>
        <p:nvSpPr>
          <p:cNvPr id="71683" name="Rectangle 3"/>
          <p:cNvSpPr>
            <a:spLocks noGrp="1" noChangeArrowheads="1"/>
          </p:cNvSpPr>
          <p:nvPr>
            <p:ph type="dt" sz="quarter" idx="1"/>
          </p:nvPr>
        </p:nvSpPr>
        <p:spPr bwMode="auto">
          <a:xfrm>
            <a:off x="3777461" y="0"/>
            <a:ext cx="2890137" cy="495793"/>
          </a:xfrm>
          <a:prstGeom prst="rect">
            <a:avLst/>
          </a:prstGeom>
          <a:noFill/>
          <a:ln w="9525">
            <a:noFill/>
            <a:miter lim="800000"/>
            <a:headEnd/>
            <a:tailEnd/>
          </a:ln>
          <a:effectLst/>
        </p:spPr>
        <p:txBody>
          <a:bodyPr vert="horz" wrap="square" lIns="90133" tIns="45068" rIns="90133" bIns="45068" numCol="1" anchor="t" anchorCtr="0" compatLnSpc="1">
            <a:prstTxWarp prst="textNoShape">
              <a:avLst/>
            </a:prstTxWarp>
          </a:bodyPr>
          <a:lstStyle>
            <a:lvl1pPr algn="r" defTabSz="901285">
              <a:defRPr kumimoji="0" sz="1100">
                <a:ea typeface="宋体" pitchFamily="2" charset="-122"/>
              </a:defRPr>
            </a:lvl1pPr>
          </a:lstStyle>
          <a:p>
            <a:pPr>
              <a:defRPr/>
            </a:pPr>
            <a:endParaRPr lang="en-US" altLang="zh-TW"/>
          </a:p>
        </p:txBody>
      </p:sp>
      <p:sp>
        <p:nvSpPr>
          <p:cNvPr id="71684" name="Rectangle 4"/>
          <p:cNvSpPr>
            <a:spLocks noGrp="1" noChangeArrowheads="1"/>
          </p:cNvSpPr>
          <p:nvPr>
            <p:ph type="ftr" sz="quarter" idx="2"/>
          </p:nvPr>
        </p:nvSpPr>
        <p:spPr bwMode="auto">
          <a:xfrm>
            <a:off x="0" y="9429305"/>
            <a:ext cx="2890137" cy="495793"/>
          </a:xfrm>
          <a:prstGeom prst="rect">
            <a:avLst/>
          </a:prstGeom>
          <a:noFill/>
          <a:ln w="9525">
            <a:noFill/>
            <a:miter lim="800000"/>
            <a:headEnd/>
            <a:tailEnd/>
          </a:ln>
          <a:effectLst/>
        </p:spPr>
        <p:txBody>
          <a:bodyPr vert="horz" wrap="square" lIns="90133" tIns="45068" rIns="90133" bIns="45068" numCol="1" anchor="b" anchorCtr="0" compatLnSpc="1">
            <a:prstTxWarp prst="textNoShape">
              <a:avLst/>
            </a:prstTxWarp>
          </a:bodyPr>
          <a:lstStyle>
            <a:lvl1pPr defTabSz="901285">
              <a:defRPr kumimoji="0" sz="1100">
                <a:ea typeface="宋体" pitchFamily="2" charset="-122"/>
              </a:defRPr>
            </a:lvl1pPr>
          </a:lstStyle>
          <a:p>
            <a:pPr>
              <a:defRPr/>
            </a:pPr>
            <a:endParaRPr lang="en-US" altLang="zh-TW"/>
          </a:p>
        </p:txBody>
      </p:sp>
      <p:sp>
        <p:nvSpPr>
          <p:cNvPr id="71685" name="Rectangle 5"/>
          <p:cNvSpPr>
            <a:spLocks noGrp="1" noChangeArrowheads="1"/>
          </p:cNvSpPr>
          <p:nvPr>
            <p:ph type="sldNum" sz="quarter" idx="3"/>
          </p:nvPr>
        </p:nvSpPr>
        <p:spPr bwMode="auto">
          <a:xfrm>
            <a:off x="3777461" y="9429305"/>
            <a:ext cx="2890137" cy="495793"/>
          </a:xfrm>
          <a:prstGeom prst="rect">
            <a:avLst/>
          </a:prstGeom>
          <a:noFill/>
          <a:ln w="9525">
            <a:noFill/>
            <a:miter lim="800000"/>
            <a:headEnd/>
            <a:tailEnd/>
          </a:ln>
          <a:effectLst/>
        </p:spPr>
        <p:txBody>
          <a:bodyPr vert="horz" wrap="square" lIns="90133" tIns="45068" rIns="90133" bIns="45068" numCol="1" anchor="b" anchorCtr="0" compatLnSpc="1">
            <a:prstTxWarp prst="textNoShape">
              <a:avLst/>
            </a:prstTxWarp>
          </a:bodyPr>
          <a:lstStyle>
            <a:lvl1pPr algn="r" defTabSz="901285">
              <a:defRPr kumimoji="0" sz="1100">
                <a:ea typeface="宋体" pitchFamily="2" charset="-122"/>
              </a:defRPr>
            </a:lvl1pPr>
          </a:lstStyle>
          <a:p>
            <a:pPr>
              <a:defRPr/>
            </a:pPr>
            <a:fld id="{2F3FF545-4F0E-4E31-9D3F-9336DEFEBFE6}" type="slidenum">
              <a:rPr lang="zh-TW" altLang="en-US"/>
              <a:pPr>
                <a:defRPr/>
              </a:pPr>
              <a:t>‹#›</a:t>
            </a:fld>
            <a:endParaRPr lang="en-US" altLang="zh-TW"/>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68610" name="Rectangle 2"/>
          <p:cNvSpPr>
            <a:spLocks noGrp="1" noChangeArrowheads="1"/>
          </p:cNvSpPr>
          <p:nvPr>
            <p:ph type="hdr" sz="quarter"/>
          </p:nvPr>
        </p:nvSpPr>
        <p:spPr bwMode="auto">
          <a:xfrm>
            <a:off x="0" y="0"/>
            <a:ext cx="2890137" cy="495793"/>
          </a:xfrm>
          <a:prstGeom prst="rect">
            <a:avLst/>
          </a:prstGeom>
          <a:noFill/>
          <a:ln w="9525">
            <a:noFill/>
            <a:miter lim="800000"/>
            <a:headEnd/>
            <a:tailEnd/>
          </a:ln>
          <a:effectLst/>
        </p:spPr>
        <p:txBody>
          <a:bodyPr vert="horz" wrap="square" lIns="90133" tIns="45068" rIns="90133" bIns="45068" numCol="1" anchor="t" anchorCtr="0" compatLnSpc="1">
            <a:prstTxWarp prst="textNoShape">
              <a:avLst/>
            </a:prstTxWarp>
          </a:bodyPr>
          <a:lstStyle>
            <a:lvl1pPr defTabSz="901285">
              <a:defRPr kumimoji="0" sz="1100">
                <a:ea typeface="宋体" pitchFamily="2" charset="-122"/>
              </a:defRPr>
            </a:lvl1pPr>
          </a:lstStyle>
          <a:p>
            <a:pPr>
              <a:defRPr/>
            </a:pPr>
            <a:endParaRPr lang="en-US" altLang="zh-TW"/>
          </a:p>
        </p:txBody>
      </p:sp>
      <p:sp>
        <p:nvSpPr>
          <p:cNvPr id="68611" name="Rectangle 3"/>
          <p:cNvSpPr>
            <a:spLocks noGrp="1" noChangeArrowheads="1"/>
          </p:cNvSpPr>
          <p:nvPr>
            <p:ph type="dt" idx="1"/>
          </p:nvPr>
        </p:nvSpPr>
        <p:spPr bwMode="auto">
          <a:xfrm>
            <a:off x="3777461" y="0"/>
            <a:ext cx="2890137" cy="495793"/>
          </a:xfrm>
          <a:prstGeom prst="rect">
            <a:avLst/>
          </a:prstGeom>
          <a:noFill/>
          <a:ln w="9525">
            <a:noFill/>
            <a:miter lim="800000"/>
            <a:headEnd/>
            <a:tailEnd/>
          </a:ln>
          <a:effectLst/>
        </p:spPr>
        <p:txBody>
          <a:bodyPr vert="horz" wrap="square" lIns="90133" tIns="45068" rIns="90133" bIns="45068" numCol="1" anchor="t" anchorCtr="0" compatLnSpc="1">
            <a:prstTxWarp prst="textNoShape">
              <a:avLst/>
            </a:prstTxWarp>
          </a:bodyPr>
          <a:lstStyle>
            <a:lvl1pPr algn="r" defTabSz="901285">
              <a:defRPr kumimoji="0" sz="1100">
                <a:ea typeface="宋体" pitchFamily="2" charset="-122"/>
              </a:defRPr>
            </a:lvl1pPr>
          </a:lstStyle>
          <a:p>
            <a:pPr>
              <a:defRPr/>
            </a:pPr>
            <a:endParaRPr lang="en-US" altLang="zh-TW"/>
          </a:p>
        </p:txBody>
      </p:sp>
      <p:sp>
        <p:nvSpPr>
          <p:cNvPr id="12292" name="Rectangle 4"/>
          <p:cNvSpPr>
            <a:spLocks noGrp="1" noRot="1" noChangeAspect="1" noChangeArrowheads="1" noTextEdit="1"/>
          </p:cNvSpPr>
          <p:nvPr>
            <p:ph type="sldImg" idx="2"/>
          </p:nvPr>
        </p:nvSpPr>
        <p:spPr bwMode="auto">
          <a:xfrm>
            <a:off x="855663" y="744538"/>
            <a:ext cx="4959350" cy="3721100"/>
          </a:xfrm>
          <a:prstGeom prst="rect">
            <a:avLst/>
          </a:prstGeom>
          <a:noFill/>
          <a:ln w="9525">
            <a:solidFill>
              <a:srgbClr val="000000"/>
            </a:solidFill>
            <a:miter lim="800000"/>
            <a:headEnd/>
            <a:tailEnd/>
          </a:ln>
        </p:spPr>
      </p:sp>
      <p:sp>
        <p:nvSpPr>
          <p:cNvPr id="68613" name="Rectangle 5"/>
          <p:cNvSpPr>
            <a:spLocks noGrp="1" noChangeArrowheads="1"/>
          </p:cNvSpPr>
          <p:nvPr>
            <p:ph type="body" sz="quarter" idx="3"/>
          </p:nvPr>
        </p:nvSpPr>
        <p:spPr bwMode="auto">
          <a:xfrm>
            <a:off x="668102" y="4714653"/>
            <a:ext cx="5334376" cy="4466756"/>
          </a:xfrm>
          <a:prstGeom prst="rect">
            <a:avLst/>
          </a:prstGeom>
          <a:noFill/>
          <a:ln w="9525">
            <a:noFill/>
            <a:miter lim="800000"/>
            <a:headEnd/>
            <a:tailEnd/>
          </a:ln>
          <a:effectLst/>
        </p:spPr>
        <p:txBody>
          <a:bodyPr vert="horz" wrap="square" lIns="90133" tIns="45068" rIns="90133" bIns="45068" numCol="1" anchor="t" anchorCtr="0" compatLnSpc="1">
            <a:prstTxWarp prst="textNoShape">
              <a:avLst/>
            </a:prstTxWarp>
          </a:bodyPr>
          <a:lstStyle/>
          <a:p>
            <a:pPr lvl="0"/>
            <a:r>
              <a:rPr lang="zh-TW" altLang="en-US" noProof="0" smtClean="0"/>
              <a:t>按一下以編輯母片</a:t>
            </a:r>
          </a:p>
          <a:p>
            <a:pPr lvl="1"/>
            <a:r>
              <a:rPr lang="zh-TW" altLang="en-US" noProof="0" smtClean="0"/>
              <a:t>第二層</a:t>
            </a:r>
          </a:p>
          <a:p>
            <a:pPr lvl="2"/>
            <a:r>
              <a:rPr lang="zh-TW" altLang="en-US" noProof="0" smtClean="0"/>
              <a:t>第三層</a:t>
            </a:r>
          </a:p>
          <a:p>
            <a:pPr lvl="3"/>
            <a:r>
              <a:rPr lang="zh-TW" altLang="en-US" noProof="0" smtClean="0"/>
              <a:t>第四層</a:t>
            </a:r>
          </a:p>
          <a:p>
            <a:pPr lvl="4"/>
            <a:r>
              <a:rPr lang="zh-TW" altLang="en-US" noProof="0" smtClean="0"/>
              <a:t>第五層</a:t>
            </a:r>
          </a:p>
        </p:txBody>
      </p:sp>
      <p:sp>
        <p:nvSpPr>
          <p:cNvPr id="68614" name="Rectangle 6"/>
          <p:cNvSpPr>
            <a:spLocks noGrp="1" noChangeArrowheads="1"/>
          </p:cNvSpPr>
          <p:nvPr>
            <p:ph type="ftr" sz="quarter" idx="4"/>
          </p:nvPr>
        </p:nvSpPr>
        <p:spPr bwMode="auto">
          <a:xfrm>
            <a:off x="0" y="9429305"/>
            <a:ext cx="2890137" cy="495793"/>
          </a:xfrm>
          <a:prstGeom prst="rect">
            <a:avLst/>
          </a:prstGeom>
          <a:noFill/>
          <a:ln w="9525">
            <a:noFill/>
            <a:miter lim="800000"/>
            <a:headEnd/>
            <a:tailEnd/>
          </a:ln>
          <a:effectLst/>
        </p:spPr>
        <p:txBody>
          <a:bodyPr vert="horz" wrap="square" lIns="90133" tIns="45068" rIns="90133" bIns="45068" numCol="1" anchor="b" anchorCtr="0" compatLnSpc="1">
            <a:prstTxWarp prst="textNoShape">
              <a:avLst/>
            </a:prstTxWarp>
          </a:bodyPr>
          <a:lstStyle>
            <a:lvl1pPr defTabSz="901285">
              <a:defRPr kumimoji="0" sz="1100">
                <a:ea typeface="宋体" pitchFamily="2" charset="-122"/>
              </a:defRPr>
            </a:lvl1pPr>
          </a:lstStyle>
          <a:p>
            <a:pPr>
              <a:defRPr/>
            </a:pPr>
            <a:endParaRPr lang="en-US" altLang="zh-TW"/>
          </a:p>
        </p:txBody>
      </p:sp>
      <p:sp>
        <p:nvSpPr>
          <p:cNvPr id="68615" name="Rectangle 7"/>
          <p:cNvSpPr>
            <a:spLocks noGrp="1" noChangeArrowheads="1"/>
          </p:cNvSpPr>
          <p:nvPr>
            <p:ph type="sldNum" sz="quarter" idx="5"/>
          </p:nvPr>
        </p:nvSpPr>
        <p:spPr bwMode="auto">
          <a:xfrm>
            <a:off x="3777461" y="9429305"/>
            <a:ext cx="2890137" cy="495793"/>
          </a:xfrm>
          <a:prstGeom prst="rect">
            <a:avLst/>
          </a:prstGeom>
          <a:noFill/>
          <a:ln w="9525">
            <a:noFill/>
            <a:miter lim="800000"/>
            <a:headEnd/>
            <a:tailEnd/>
          </a:ln>
          <a:effectLst/>
        </p:spPr>
        <p:txBody>
          <a:bodyPr vert="horz" wrap="square" lIns="90133" tIns="45068" rIns="90133" bIns="45068" numCol="1" anchor="b" anchorCtr="0" compatLnSpc="1">
            <a:prstTxWarp prst="textNoShape">
              <a:avLst/>
            </a:prstTxWarp>
          </a:bodyPr>
          <a:lstStyle>
            <a:lvl1pPr algn="r" defTabSz="901285">
              <a:defRPr kumimoji="0" sz="1100">
                <a:ea typeface="宋体" pitchFamily="2" charset="-122"/>
              </a:defRPr>
            </a:lvl1pPr>
          </a:lstStyle>
          <a:p>
            <a:pPr>
              <a:defRPr/>
            </a:pPr>
            <a:fld id="{313B0A08-4B92-4A1B-B502-FB50BB6F7D40}" type="slidenum">
              <a:rPr lang="zh-TW" altLang="en-US"/>
              <a:pPr>
                <a:defRPr/>
              </a:pPr>
              <a:t>‹#›</a:t>
            </a:fld>
            <a:endParaRPr lang="en-US" altLang="zh-TW"/>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Arial"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Arial"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Arial"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Arial"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p:spPr>
        <p:txBody>
          <a:bodyPr/>
          <a:lstStyle/>
          <a:p>
            <a:fld id="{A73EB6D0-5C8E-433A-A38B-15C5587A057D}" type="slidenum">
              <a:rPr lang="zh-TW" altLang="en-US" smtClean="0"/>
              <a:pPr/>
              <a:t>1</a:t>
            </a:fld>
            <a:endParaRPr lang="en-US" altLang="zh-TW" smtClean="0"/>
          </a:p>
        </p:txBody>
      </p:sp>
      <p:sp>
        <p:nvSpPr>
          <p:cNvPr id="13315" name="Rectangle 2"/>
          <p:cNvSpPr>
            <a:spLocks noGrp="1" noRot="1" noChangeAspect="1" noChangeArrowheads="1" noTextEdit="1"/>
          </p:cNvSpPr>
          <p:nvPr>
            <p:ph type="sldImg"/>
          </p:nvPr>
        </p:nvSpPr>
        <p:spPr>
          <a:xfrm>
            <a:off x="854075" y="744538"/>
            <a:ext cx="4960938" cy="3722687"/>
          </a:xfrm>
          <a:ln/>
        </p:spPr>
      </p:sp>
      <p:sp>
        <p:nvSpPr>
          <p:cNvPr id="13316" name="Rectangle 3"/>
          <p:cNvSpPr>
            <a:spLocks noGrp="1" noChangeArrowheads="1"/>
          </p:cNvSpPr>
          <p:nvPr>
            <p:ph type="body" idx="1"/>
          </p:nvPr>
        </p:nvSpPr>
        <p:spPr>
          <a:xfrm>
            <a:off x="666611" y="4714653"/>
            <a:ext cx="5335867" cy="4466756"/>
          </a:xfrm>
          <a:noFill/>
          <a:ln/>
        </p:spPr>
        <p:txBody>
          <a:bodyPr/>
          <a:lstStyle/>
          <a:p>
            <a:pPr eaLnBrk="1" hangingPunct="1"/>
            <a:endParaRPr lang="zh-TW"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標題投影片">
    <p:spTree>
      <p:nvGrpSpPr>
        <p:cNvPr id="1" name=""/>
        <p:cNvGrpSpPr/>
        <p:nvPr/>
      </p:nvGrpSpPr>
      <p:grpSpPr>
        <a:xfrm>
          <a:off x="0" y="0"/>
          <a:ext cx="0" cy="0"/>
          <a:chOff x="0" y="0"/>
          <a:chExt cx="0" cy="0"/>
        </a:xfrm>
      </p:grpSpPr>
      <p:pic>
        <p:nvPicPr>
          <p:cNvPr id="4" name="圖片 6" descr="ppt5.jpg"/>
          <p:cNvPicPr>
            <a:picLocks noChangeAspect="1"/>
          </p:cNvPicPr>
          <p:nvPr/>
        </p:nvPicPr>
        <p:blipFill>
          <a:blip r:embed="rId2" cstate="print"/>
          <a:srcRect/>
          <a:stretch>
            <a:fillRect/>
          </a:stretch>
        </p:blipFill>
        <p:spPr bwMode="auto">
          <a:xfrm>
            <a:off x="0" y="0"/>
            <a:ext cx="9144000" cy="6854825"/>
          </a:xfrm>
          <a:prstGeom prst="rect">
            <a:avLst/>
          </a:prstGeom>
          <a:noFill/>
          <a:ln w="9525">
            <a:noFill/>
            <a:miter lim="800000"/>
            <a:headEnd/>
            <a:tailEnd/>
          </a:ln>
        </p:spPr>
      </p:pic>
      <p:sp>
        <p:nvSpPr>
          <p:cNvPr id="592898" name="Rectangle 2"/>
          <p:cNvSpPr>
            <a:spLocks noGrp="1" noChangeArrowheads="1"/>
          </p:cNvSpPr>
          <p:nvPr>
            <p:ph type="ctrTitle"/>
          </p:nvPr>
        </p:nvSpPr>
        <p:spPr>
          <a:xfrm>
            <a:off x="685800" y="2130425"/>
            <a:ext cx="7772400" cy="1470025"/>
          </a:xfrm>
        </p:spPr>
        <p:txBody>
          <a:bodyPr/>
          <a:lstStyle>
            <a:lvl1pPr>
              <a:defRPr>
                <a:latin typeface="Calibri" pitchFamily="34" charset="0"/>
                <a:cs typeface="Calibri" pitchFamily="34" charset="0"/>
              </a:defRPr>
            </a:lvl1pPr>
          </a:lstStyle>
          <a:p>
            <a:r>
              <a:rPr lang="zh-TW" altLang="en-US" smtClean="0"/>
              <a:t>按一下以編輯母片標題樣式</a:t>
            </a:r>
            <a:endParaRPr lang="en-US" altLang="zh-TW" dirty="0"/>
          </a:p>
        </p:txBody>
      </p:sp>
      <p:sp>
        <p:nvSpPr>
          <p:cNvPr id="592899" name="Rectangle 3"/>
          <p:cNvSpPr>
            <a:spLocks noGrp="1" noChangeArrowheads="1"/>
          </p:cNvSpPr>
          <p:nvPr>
            <p:ph type="subTitle" idx="1"/>
          </p:nvPr>
        </p:nvSpPr>
        <p:spPr>
          <a:xfrm>
            <a:off x="1371600" y="3886200"/>
            <a:ext cx="6400800" cy="1752600"/>
          </a:xfrm>
        </p:spPr>
        <p:txBody>
          <a:bodyPr/>
          <a:lstStyle>
            <a:lvl1pPr marL="0" indent="0" algn="ctr">
              <a:buFontTx/>
              <a:buNone/>
              <a:defRPr>
                <a:latin typeface="Calibri" pitchFamily="34" charset="0"/>
                <a:cs typeface="Calibri" pitchFamily="34" charset="0"/>
              </a:defRPr>
            </a:lvl1pPr>
          </a:lstStyle>
          <a:p>
            <a:r>
              <a:rPr lang="zh-TW" altLang="en-US" smtClean="0"/>
              <a:t>按一下以編輯母片副標題樣式</a:t>
            </a:r>
            <a:endParaRPr lang="zh-TW"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atin typeface="Calibri" pitchFamily="34" charset="0"/>
                <a:cs typeface="Calibri" pitchFamily="34" charset="0"/>
              </a:defRPr>
            </a:lvl1pPr>
          </a:lstStyle>
          <a:p>
            <a:r>
              <a:rPr lang="zh-TW" altLang="en-US" smtClean="0"/>
              <a:t>按一下以編輯母片標題樣式</a:t>
            </a:r>
            <a:endParaRPr lang="zh-TW" altLang="en-US" dirty="0"/>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atin typeface="Calibri" pitchFamily="34" charset="0"/>
                <a:cs typeface="Calibri"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TW" altLang="en-US" smtClean="0"/>
              <a:t>按一下圖示以新增圖片</a:t>
            </a:r>
            <a:endParaRPr lang="zh-TW" altLang="en-US" dirty="0"/>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atin typeface="Calibri" pitchFamily="34" charset="0"/>
                <a:cs typeface="Calibri"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投影片編號版面配置區 5"/>
          <p:cNvSpPr>
            <a:spLocks noGrp="1"/>
          </p:cNvSpPr>
          <p:nvPr>
            <p:ph type="sldNum" sz="quarter" idx="10"/>
          </p:nvPr>
        </p:nvSpPr>
        <p:spPr/>
        <p:txBody>
          <a:bodyPr/>
          <a:lstStyle>
            <a:lvl1pPr>
              <a:defRPr/>
            </a:lvl1pPr>
          </a:lstStyle>
          <a:p>
            <a:pPr>
              <a:defRPr/>
            </a:pPr>
            <a:fld id="{6B041450-EDDB-4924-BBBA-8DEA3D261BB9}" type="slidenum">
              <a:rPr lang="zh-TW" altLang="en-US"/>
              <a:pPr>
                <a:defRPr/>
              </a:pPr>
              <a:t>‹#›</a:t>
            </a:fld>
            <a:endParaRPr lang="en-US" altLang="zh-TW"/>
          </a:p>
        </p:txBody>
      </p:sp>
      <p:sp>
        <p:nvSpPr>
          <p:cNvPr id="6" name="日期版面配置區 3"/>
          <p:cNvSpPr>
            <a:spLocks noGrp="1"/>
          </p:cNvSpPr>
          <p:nvPr>
            <p:ph type="dt" sz="half" idx="11"/>
          </p:nvPr>
        </p:nvSpPr>
        <p:spPr/>
        <p:txBody>
          <a:bodyPr/>
          <a:lstStyle>
            <a:lvl1pPr>
              <a:defRPr/>
            </a:lvl1pPr>
          </a:lstStyle>
          <a:p>
            <a:pPr>
              <a:defRPr/>
            </a:pPr>
            <a:r>
              <a:rPr lang="en-US" altLang="zh-TW"/>
              <a:t>&amp;</a:t>
            </a:r>
          </a:p>
        </p:txBody>
      </p:sp>
      <p:sp>
        <p:nvSpPr>
          <p:cNvPr id="7" name="頁尾版面配置區 4"/>
          <p:cNvSpPr>
            <a:spLocks noGrp="1"/>
          </p:cNvSpPr>
          <p:nvPr>
            <p:ph type="ftr" sz="quarter" idx="12"/>
          </p:nvPr>
        </p:nvSpPr>
        <p:spPr/>
        <p:txBody>
          <a:bodyPr/>
          <a:lstStyle>
            <a:lvl1pPr>
              <a:defRPr/>
            </a:lvl1pPr>
          </a:lstStyle>
          <a:p>
            <a:pPr>
              <a:defRPr/>
            </a:pPr>
            <a:endParaRPr lang="en-US" altLang="zh-TW"/>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atin typeface="Calibri" pitchFamily="34" charset="0"/>
                <a:cs typeface="Calibri" pitchFamily="34" charset="0"/>
              </a:defRPr>
            </a:lvl1pPr>
          </a:lstStyle>
          <a:p>
            <a:r>
              <a:rPr lang="zh-TW" altLang="en-US" smtClean="0"/>
              <a:t>按一下以編輯母片標題樣式</a:t>
            </a:r>
            <a:endParaRPr lang="zh-TW" altLang="en-US" dirty="0"/>
          </a:p>
        </p:txBody>
      </p:sp>
      <p:sp>
        <p:nvSpPr>
          <p:cNvPr id="3" name="直排文字版面配置區 2"/>
          <p:cNvSpPr>
            <a:spLocks noGrp="1"/>
          </p:cNvSpPr>
          <p:nvPr>
            <p:ph type="body" orient="vert" idx="1"/>
          </p:nvPr>
        </p:nvSpPr>
        <p:spPr/>
        <p:txBody>
          <a:bodyPr vert="eaVert"/>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dirty="0"/>
          </a:p>
        </p:txBody>
      </p:sp>
      <p:sp>
        <p:nvSpPr>
          <p:cNvPr id="4" name="投影片編號版面配置區 5"/>
          <p:cNvSpPr>
            <a:spLocks noGrp="1"/>
          </p:cNvSpPr>
          <p:nvPr>
            <p:ph type="sldNum" sz="quarter" idx="10"/>
          </p:nvPr>
        </p:nvSpPr>
        <p:spPr/>
        <p:txBody>
          <a:bodyPr/>
          <a:lstStyle>
            <a:lvl1pPr>
              <a:defRPr/>
            </a:lvl1pPr>
          </a:lstStyle>
          <a:p>
            <a:pPr>
              <a:defRPr/>
            </a:pPr>
            <a:fld id="{61D979A6-D49F-4FD9-BD34-5017ACF52131}" type="slidenum">
              <a:rPr lang="zh-TW" altLang="en-US"/>
              <a:pPr>
                <a:defRPr/>
              </a:pPr>
              <a:t>‹#›</a:t>
            </a:fld>
            <a:endParaRPr lang="en-US" altLang="zh-TW"/>
          </a:p>
        </p:txBody>
      </p:sp>
      <p:sp>
        <p:nvSpPr>
          <p:cNvPr id="5" name="日期版面配置區 3"/>
          <p:cNvSpPr>
            <a:spLocks noGrp="1"/>
          </p:cNvSpPr>
          <p:nvPr>
            <p:ph type="dt" sz="half" idx="11"/>
          </p:nvPr>
        </p:nvSpPr>
        <p:spPr/>
        <p:txBody>
          <a:bodyPr/>
          <a:lstStyle>
            <a:lvl1pPr>
              <a:defRPr/>
            </a:lvl1pPr>
          </a:lstStyle>
          <a:p>
            <a:pPr>
              <a:defRPr/>
            </a:pPr>
            <a:r>
              <a:rPr lang="en-US" altLang="zh-TW"/>
              <a:t>&amp;</a:t>
            </a:r>
          </a:p>
        </p:txBody>
      </p:sp>
      <p:sp>
        <p:nvSpPr>
          <p:cNvPr id="6" name="頁尾版面配置區 4"/>
          <p:cNvSpPr>
            <a:spLocks noGrp="1"/>
          </p:cNvSpPr>
          <p:nvPr>
            <p:ph type="ftr" sz="quarter" idx="12"/>
          </p:nvPr>
        </p:nvSpPr>
        <p:spPr/>
        <p:txBody>
          <a:bodyPr/>
          <a:lstStyle>
            <a:lvl1pPr>
              <a:defRPr/>
            </a:lvl1pPr>
          </a:lstStyle>
          <a:p>
            <a:pPr>
              <a:defRPr/>
            </a:pPr>
            <a:endParaRPr lang="en-US" altLang="zh-TW"/>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7112000" y="1314450"/>
            <a:ext cx="2032000" cy="5084763"/>
          </a:xfrm>
        </p:spPr>
        <p:txBody>
          <a:bodyPr vert="eaVert"/>
          <a:lstStyle>
            <a:lvl1pPr>
              <a:defRPr>
                <a:latin typeface="Calibri" pitchFamily="34" charset="0"/>
                <a:cs typeface="Calibri" pitchFamily="34" charset="0"/>
              </a:defRPr>
            </a:lvl1pPr>
          </a:lstStyle>
          <a:p>
            <a:r>
              <a:rPr lang="zh-TW" altLang="en-US" smtClean="0"/>
              <a:t>按一下以編輯母片標題樣式</a:t>
            </a:r>
            <a:endParaRPr lang="zh-TW" altLang="en-US" dirty="0"/>
          </a:p>
        </p:txBody>
      </p:sp>
      <p:sp>
        <p:nvSpPr>
          <p:cNvPr id="3" name="直排文字版面配置區 2"/>
          <p:cNvSpPr>
            <a:spLocks noGrp="1"/>
          </p:cNvSpPr>
          <p:nvPr>
            <p:ph type="body" orient="vert" idx="1"/>
          </p:nvPr>
        </p:nvSpPr>
        <p:spPr>
          <a:xfrm>
            <a:off x="1016000" y="1314450"/>
            <a:ext cx="5943600" cy="5084763"/>
          </a:xfrm>
        </p:spPr>
        <p:txBody>
          <a:bodyPr vert="eaVert"/>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dirty="0"/>
          </a:p>
        </p:txBody>
      </p:sp>
      <p:sp>
        <p:nvSpPr>
          <p:cNvPr id="4" name="投影片編號版面配置區 5"/>
          <p:cNvSpPr>
            <a:spLocks noGrp="1"/>
          </p:cNvSpPr>
          <p:nvPr>
            <p:ph type="sldNum" sz="quarter" idx="10"/>
          </p:nvPr>
        </p:nvSpPr>
        <p:spPr/>
        <p:txBody>
          <a:bodyPr/>
          <a:lstStyle>
            <a:lvl1pPr>
              <a:defRPr/>
            </a:lvl1pPr>
          </a:lstStyle>
          <a:p>
            <a:pPr>
              <a:defRPr/>
            </a:pPr>
            <a:fld id="{1D382FA6-C890-482A-8A31-DFC9C7A2F2B7}" type="slidenum">
              <a:rPr lang="zh-TW" altLang="en-US"/>
              <a:pPr>
                <a:defRPr/>
              </a:pPr>
              <a:t>‹#›</a:t>
            </a:fld>
            <a:endParaRPr lang="en-US" altLang="zh-TW"/>
          </a:p>
        </p:txBody>
      </p:sp>
      <p:sp>
        <p:nvSpPr>
          <p:cNvPr id="5" name="日期版面配置區 3"/>
          <p:cNvSpPr>
            <a:spLocks noGrp="1"/>
          </p:cNvSpPr>
          <p:nvPr>
            <p:ph type="dt" sz="half" idx="11"/>
          </p:nvPr>
        </p:nvSpPr>
        <p:spPr/>
        <p:txBody>
          <a:bodyPr/>
          <a:lstStyle>
            <a:lvl1pPr>
              <a:defRPr/>
            </a:lvl1pPr>
          </a:lstStyle>
          <a:p>
            <a:pPr>
              <a:defRPr/>
            </a:pPr>
            <a:r>
              <a:rPr lang="en-US" altLang="zh-TW"/>
              <a:t>&amp;</a:t>
            </a:r>
          </a:p>
        </p:txBody>
      </p:sp>
      <p:sp>
        <p:nvSpPr>
          <p:cNvPr id="6" name="頁尾版面配置區 4"/>
          <p:cNvSpPr>
            <a:spLocks noGrp="1"/>
          </p:cNvSpPr>
          <p:nvPr>
            <p:ph type="ftr" sz="quarter" idx="12"/>
          </p:nvPr>
        </p:nvSpPr>
        <p:spPr/>
        <p:txBody>
          <a:bodyPr/>
          <a:lstStyle>
            <a:lvl1pPr>
              <a:defRPr/>
            </a:lvl1pPr>
          </a:lstStyle>
          <a:p>
            <a:pPr>
              <a:defRPr/>
            </a:pPr>
            <a:endParaRPr lang="en-US" altLang="zh-TW"/>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atin typeface="Calibri" pitchFamily="34" charset="0"/>
                <a:cs typeface="Calibri" pitchFamily="34" charset="0"/>
              </a:defRPr>
            </a:lvl1pPr>
          </a:lstStyle>
          <a:p>
            <a:r>
              <a:rPr lang="zh-TW" altLang="en-US" smtClean="0"/>
              <a:t>按一下以編輯母片標題樣式</a:t>
            </a:r>
            <a:endParaRPr lang="zh-TW" altLang="en-US" dirty="0"/>
          </a:p>
        </p:txBody>
      </p:sp>
      <p:sp>
        <p:nvSpPr>
          <p:cNvPr id="3" name="內容版面配置區 2"/>
          <p:cNvSpPr>
            <a:spLocks noGrp="1"/>
          </p:cNvSpPr>
          <p:nvPr>
            <p:ph idx="1"/>
          </p:nvPr>
        </p:nvSpPr>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dirty="0"/>
          </a:p>
        </p:txBody>
      </p:sp>
      <p:sp>
        <p:nvSpPr>
          <p:cNvPr id="4" name="投影片編號版面配置區 5"/>
          <p:cNvSpPr>
            <a:spLocks noGrp="1"/>
          </p:cNvSpPr>
          <p:nvPr>
            <p:ph type="sldNum" sz="quarter" idx="10"/>
          </p:nvPr>
        </p:nvSpPr>
        <p:spPr/>
        <p:txBody>
          <a:bodyPr/>
          <a:lstStyle>
            <a:lvl1pPr>
              <a:defRPr/>
            </a:lvl1pPr>
          </a:lstStyle>
          <a:p>
            <a:pPr>
              <a:defRPr/>
            </a:pPr>
            <a:fld id="{B447525E-7B42-4EF7-9F64-4B227F0B5FA0}" type="slidenum">
              <a:rPr lang="zh-TW" altLang="en-US"/>
              <a:pPr>
                <a:defRPr/>
              </a:pPr>
              <a:t>‹#›</a:t>
            </a:fld>
            <a:endParaRPr lang="en-US" altLang="zh-TW"/>
          </a:p>
        </p:txBody>
      </p:sp>
      <p:sp>
        <p:nvSpPr>
          <p:cNvPr id="5" name="日期版面配置區 3"/>
          <p:cNvSpPr>
            <a:spLocks noGrp="1"/>
          </p:cNvSpPr>
          <p:nvPr>
            <p:ph type="dt" sz="half" idx="11"/>
          </p:nvPr>
        </p:nvSpPr>
        <p:spPr/>
        <p:txBody>
          <a:bodyPr/>
          <a:lstStyle>
            <a:lvl1pPr>
              <a:defRPr/>
            </a:lvl1pPr>
          </a:lstStyle>
          <a:p>
            <a:pPr>
              <a:defRPr/>
            </a:pPr>
            <a:r>
              <a:rPr lang="en-US" altLang="zh-TW"/>
              <a:t>&amp;</a:t>
            </a:r>
          </a:p>
        </p:txBody>
      </p:sp>
      <p:sp>
        <p:nvSpPr>
          <p:cNvPr id="6" name="頁尾版面配置區 4"/>
          <p:cNvSpPr>
            <a:spLocks noGrp="1"/>
          </p:cNvSpPr>
          <p:nvPr>
            <p:ph type="ftr" sz="quarter" idx="12"/>
          </p:nvPr>
        </p:nvSpPr>
        <p:spPr/>
        <p:txBody>
          <a:bodyPr/>
          <a:lstStyle>
            <a:lvl1pPr>
              <a:defRPr/>
            </a:lvl1pPr>
          </a:lstStyle>
          <a:p>
            <a:pPr>
              <a:defRPr/>
            </a:pPr>
            <a:endParaRPr lang="en-US" altLang="zh-TW"/>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New Topic">
    <p:spTree>
      <p:nvGrpSpPr>
        <p:cNvPr id="1" name=""/>
        <p:cNvGrpSpPr/>
        <p:nvPr/>
      </p:nvGrpSpPr>
      <p:grpSpPr>
        <a:xfrm>
          <a:off x="0" y="0"/>
          <a:ext cx="0" cy="0"/>
          <a:chOff x="0" y="0"/>
          <a:chExt cx="0" cy="0"/>
        </a:xfrm>
      </p:grpSpPr>
      <p:sp>
        <p:nvSpPr>
          <p:cNvPr id="2" name="標題 1"/>
          <p:cNvSpPr>
            <a:spLocks noGrp="1"/>
          </p:cNvSpPr>
          <p:nvPr>
            <p:ph type="title"/>
          </p:nvPr>
        </p:nvSpPr>
        <p:spPr>
          <a:xfrm>
            <a:off x="1016000" y="2772469"/>
            <a:ext cx="8128000" cy="944563"/>
          </a:xfrm>
        </p:spPr>
        <p:txBody>
          <a:bodyPr/>
          <a:lstStyle/>
          <a:p>
            <a:r>
              <a:rPr lang="zh-TW" altLang="en-US" smtClean="0"/>
              <a:t>按一下以編輯母片標題樣式</a:t>
            </a:r>
            <a:endParaRPr lang="zh-TW" altLang="en-US" dirty="0"/>
          </a:p>
        </p:txBody>
      </p:sp>
      <p:sp>
        <p:nvSpPr>
          <p:cNvPr id="3" name="投影片編號版面配置區 2"/>
          <p:cNvSpPr>
            <a:spLocks noGrp="1"/>
          </p:cNvSpPr>
          <p:nvPr>
            <p:ph type="sldNum" sz="quarter" idx="10"/>
          </p:nvPr>
        </p:nvSpPr>
        <p:spPr/>
        <p:txBody>
          <a:bodyPr/>
          <a:lstStyle/>
          <a:p>
            <a:pPr>
              <a:defRPr/>
            </a:pPr>
            <a:fld id="{17B24D99-E77D-4456-B6FD-560495A5CD99}" type="slidenum">
              <a:rPr lang="zh-TW" altLang="en-US" smtClean="0"/>
              <a:pPr>
                <a:defRPr/>
              </a:pPr>
              <a:t>‹#›</a:t>
            </a:fld>
            <a:endParaRPr lang="en-US" altLang="zh-TW"/>
          </a:p>
        </p:txBody>
      </p:sp>
      <p:sp>
        <p:nvSpPr>
          <p:cNvPr id="4" name="日期版面配置區 3"/>
          <p:cNvSpPr>
            <a:spLocks noGrp="1"/>
          </p:cNvSpPr>
          <p:nvPr>
            <p:ph type="dt" sz="half" idx="11"/>
          </p:nvPr>
        </p:nvSpPr>
        <p:spPr/>
        <p:txBody>
          <a:bodyPr/>
          <a:lstStyle/>
          <a:p>
            <a:pPr>
              <a:defRPr/>
            </a:pPr>
            <a:r>
              <a:rPr lang="en-US" altLang="zh-TW" smtClean="0"/>
              <a:t>&amp;</a:t>
            </a:r>
            <a:endParaRPr lang="en-US" altLang="zh-TW"/>
          </a:p>
        </p:txBody>
      </p:sp>
      <p:sp>
        <p:nvSpPr>
          <p:cNvPr id="5" name="頁尾版面配置區 4"/>
          <p:cNvSpPr>
            <a:spLocks noGrp="1"/>
          </p:cNvSpPr>
          <p:nvPr>
            <p:ph type="ftr" sz="quarter" idx="12"/>
          </p:nvPr>
        </p:nvSpPr>
        <p:spPr/>
        <p:txBody>
          <a:bodyPr/>
          <a:lstStyle/>
          <a:p>
            <a:pPr>
              <a:defRPr/>
            </a:pPr>
            <a:endParaRPr lang="en-US" altLang="zh-TW"/>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區段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atin typeface="Calibri" pitchFamily="34" charset="0"/>
                <a:cs typeface="Calibri" pitchFamily="34" charset="0"/>
              </a:defRPr>
            </a:lvl1pPr>
          </a:lstStyle>
          <a:p>
            <a:r>
              <a:rPr lang="zh-TW" altLang="en-US" smtClean="0"/>
              <a:t>按一下以編輯母片標題樣式</a:t>
            </a:r>
            <a:endParaRPr lang="zh-TW" altLang="en-US" dirty="0"/>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latin typeface="Calibri" pitchFamily="34" charset="0"/>
                <a:cs typeface="Calibri" pitchFamily="34" charset="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TW" altLang="en-US" smtClean="0"/>
              <a:t>按一下以編輯母片文字樣式</a:t>
            </a:r>
          </a:p>
        </p:txBody>
      </p:sp>
      <p:sp>
        <p:nvSpPr>
          <p:cNvPr id="4" name="投影片編號版面配置區 5"/>
          <p:cNvSpPr>
            <a:spLocks noGrp="1"/>
          </p:cNvSpPr>
          <p:nvPr>
            <p:ph type="sldNum" sz="quarter" idx="10"/>
          </p:nvPr>
        </p:nvSpPr>
        <p:spPr/>
        <p:txBody>
          <a:bodyPr/>
          <a:lstStyle>
            <a:lvl1pPr>
              <a:defRPr/>
            </a:lvl1pPr>
          </a:lstStyle>
          <a:p>
            <a:pPr>
              <a:defRPr/>
            </a:pPr>
            <a:fld id="{CADCFF49-225F-4B84-B786-48343081A9A2}" type="slidenum">
              <a:rPr lang="zh-TW" altLang="en-US"/>
              <a:pPr>
                <a:defRPr/>
              </a:pPr>
              <a:t>‹#›</a:t>
            </a:fld>
            <a:endParaRPr lang="en-US" altLang="zh-TW"/>
          </a:p>
        </p:txBody>
      </p:sp>
      <p:sp>
        <p:nvSpPr>
          <p:cNvPr id="5" name="日期版面配置區 3"/>
          <p:cNvSpPr>
            <a:spLocks noGrp="1"/>
          </p:cNvSpPr>
          <p:nvPr>
            <p:ph type="dt" sz="half" idx="11"/>
          </p:nvPr>
        </p:nvSpPr>
        <p:spPr/>
        <p:txBody>
          <a:bodyPr/>
          <a:lstStyle>
            <a:lvl1pPr>
              <a:defRPr/>
            </a:lvl1pPr>
          </a:lstStyle>
          <a:p>
            <a:pPr>
              <a:defRPr/>
            </a:pPr>
            <a:r>
              <a:rPr lang="en-US" altLang="zh-TW"/>
              <a:t>&amp;</a:t>
            </a:r>
          </a:p>
        </p:txBody>
      </p:sp>
      <p:sp>
        <p:nvSpPr>
          <p:cNvPr id="6" name="頁尾版面配置區 4"/>
          <p:cNvSpPr>
            <a:spLocks noGrp="1"/>
          </p:cNvSpPr>
          <p:nvPr>
            <p:ph type="ftr" sz="quarter" idx="12"/>
          </p:nvPr>
        </p:nvSpPr>
        <p:spPr/>
        <p:txBody>
          <a:bodyPr/>
          <a:lstStyle>
            <a:lvl1pPr>
              <a:defRPr/>
            </a:lvl1pPr>
          </a:lstStyle>
          <a:p>
            <a:pPr>
              <a:defRPr/>
            </a:pPr>
            <a:endParaRPr lang="en-US" altLang="zh-TW"/>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atin typeface="Calibri" pitchFamily="34" charset="0"/>
                <a:cs typeface="Calibri" pitchFamily="34" charset="0"/>
              </a:defRPr>
            </a:lvl1pPr>
          </a:lstStyle>
          <a:p>
            <a:r>
              <a:rPr lang="zh-TW" altLang="en-US" smtClean="0"/>
              <a:t>按一下以編輯母片標題樣式</a:t>
            </a:r>
            <a:endParaRPr lang="zh-TW" altLang="en-US" dirty="0"/>
          </a:p>
        </p:txBody>
      </p:sp>
      <p:sp>
        <p:nvSpPr>
          <p:cNvPr id="3" name="內容版面配置區 2"/>
          <p:cNvSpPr>
            <a:spLocks noGrp="1"/>
          </p:cNvSpPr>
          <p:nvPr>
            <p:ph sz="half" idx="1"/>
          </p:nvPr>
        </p:nvSpPr>
        <p:spPr>
          <a:xfrm>
            <a:off x="1558925" y="2322513"/>
            <a:ext cx="3657600" cy="4076700"/>
          </a:xfrm>
        </p:spPr>
        <p:txBody>
          <a:bodyPr/>
          <a:lstStyle>
            <a:lvl1pPr>
              <a:defRPr sz="2800">
                <a:latin typeface="Calibri" pitchFamily="34" charset="0"/>
                <a:cs typeface="Calibri" pitchFamily="34" charset="0"/>
              </a:defRPr>
            </a:lvl1pPr>
            <a:lvl2pPr>
              <a:defRPr sz="2400">
                <a:latin typeface="Calibri" pitchFamily="34" charset="0"/>
                <a:cs typeface="Calibri" pitchFamily="34" charset="0"/>
              </a:defRPr>
            </a:lvl2pPr>
            <a:lvl3pPr>
              <a:defRPr sz="2000">
                <a:latin typeface="Calibri" pitchFamily="34" charset="0"/>
                <a:cs typeface="Calibri" pitchFamily="34" charset="0"/>
              </a:defRPr>
            </a:lvl3pPr>
            <a:lvl4pPr>
              <a:defRPr sz="1800">
                <a:latin typeface="Calibri" pitchFamily="34" charset="0"/>
                <a:cs typeface="Calibri" pitchFamily="34" charset="0"/>
              </a:defRPr>
            </a:lvl4pPr>
            <a:lvl5pPr>
              <a:defRPr sz="1800">
                <a:latin typeface="Calibri" pitchFamily="34" charset="0"/>
                <a:cs typeface="Calibri" pitchFamily="34" charset="0"/>
              </a:defRPr>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dirty="0"/>
          </a:p>
        </p:txBody>
      </p:sp>
      <p:sp>
        <p:nvSpPr>
          <p:cNvPr id="4" name="內容版面配置區 3"/>
          <p:cNvSpPr>
            <a:spLocks noGrp="1"/>
          </p:cNvSpPr>
          <p:nvPr>
            <p:ph sz="half" idx="2"/>
          </p:nvPr>
        </p:nvSpPr>
        <p:spPr>
          <a:xfrm>
            <a:off x="5368925" y="2322513"/>
            <a:ext cx="3659188" cy="4076700"/>
          </a:xfrm>
        </p:spPr>
        <p:txBody>
          <a:bodyPr/>
          <a:lstStyle>
            <a:lvl1pPr>
              <a:defRPr sz="2800">
                <a:latin typeface="Calibri" pitchFamily="34" charset="0"/>
                <a:cs typeface="Calibri" pitchFamily="34" charset="0"/>
              </a:defRPr>
            </a:lvl1pPr>
            <a:lvl2pPr>
              <a:defRPr sz="2400">
                <a:latin typeface="Calibri" pitchFamily="34" charset="0"/>
                <a:cs typeface="Calibri" pitchFamily="34" charset="0"/>
              </a:defRPr>
            </a:lvl2pPr>
            <a:lvl3pPr>
              <a:defRPr sz="2000">
                <a:latin typeface="Calibri" pitchFamily="34" charset="0"/>
                <a:cs typeface="Calibri" pitchFamily="34" charset="0"/>
              </a:defRPr>
            </a:lvl3pPr>
            <a:lvl4pPr>
              <a:defRPr sz="1800">
                <a:latin typeface="Calibri" pitchFamily="34" charset="0"/>
                <a:cs typeface="Calibri" pitchFamily="34" charset="0"/>
              </a:defRPr>
            </a:lvl4pPr>
            <a:lvl5pPr>
              <a:defRPr sz="1800">
                <a:latin typeface="Calibri" pitchFamily="34" charset="0"/>
                <a:cs typeface="Calibri" pitchFamily="34" charset="0"/>
              </a:defRPr>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dirty="0"/>
          </a:p>
        </p:txBody>
      </p:sp>
      <p:sp>
        <p:nvSpPr>
          <p:cNvPr id="5" name="投影片編號版面配置區 5"/>
          <p:cNvSpPr>
            <a:spLocks noGrp="1"/>
          </p:cNvSpPr>
          <p:nvPr>
            <p:ph type="sldNum" sz="quarter" idx="10"/>
          </p:nvPr>
        </p:nvSpPr>
        <p:spPr/>
        <p:txBody>
          <a:bodyPr/>
          <a:lstStyle>
            <a:lvl1pPr>
              <a:defRPr/>
            </a:lvl1pPr>
          </a:lstStyle>
          <a:p>
            <a:pPr>
              <a:defRPr/>
            </a:pPr>
            <a:fld id="{B9043B8F-E0BD-4870-A691-B6AE739881E5}" type="slidenum">
              <a:rPr lang="zh-TW" altLang="en-US"/>
              <a:pPr>
                <a:defRPr/>
              </a:pPr>
              <a:t>‹#›</a:t>
            </a:fld>
            <a:endParaRPr lang="en-US" altLang="zh-TW"/>
          </a:p>
        </p:txBody>
      </p:sp>
      <p:sp>
        <p:nvSpPr>
          <p:cNvPr id="6" name="日期版面配置區 3"/>
          <p:cNvSpPr>
            <a:spLocks noGrp="1"/>
          </p:cNvSpPr>
          <p:nvPr>
            <p:ph type="dt" sz="half" idx="11"/>
          </p:nvPr>
        </p:nvSpPr>
        <p:spPr/>
        <p:txBody>
          <a:bodyPr/>
          <a:lstStyle>
            <a:lvl1pPr>
              <a:defRPr/>
            </a:lvl1pPr>
          </a:lstStyle>
          <a:p>
            <a:pPr>
              <a:defRPr/>
            </a:pPr>
            <a:r>
              <a:rPr lang="en-US" altLang="zh-TW"/>
              <a:t>&amp;</a:t>
            </a:r>
          </a:p>
        </p:txBody>
      </p:sp>
      <p:sp>
        <p:nvSpPr>
          <p:cNvPr id="7" name="頁尾版面配置區 4"/>
          <p:cNvSpPr>
            <a:spLocks noGrp="1"/>
          </p:cNvSpPr>
          <p:nvPr>
            <p:ph type="ftr" sz="quarter" idx="12"/>
          </p:nvPr>
        </p:nvSpPr>
        <p:spPr/>
        <p:txBody>
          <a:bodyPr/>
          <a:lstStyle>
            <a:lvl1pPr>
              <a:defRPr/>
            </a:lvl1pPr>
          </a:lstStyle>
          <a:p>
            <a:pPr>
              <a:defRPr/>
            </a:pPr>
            <a:endParaRPr lang="en-US" altLang="zh-TW"/>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229600" cy="1143000"/>
          </a:xfrm>
        </p:spPr>
        <p:txBody>
          <a:bodyPr/>
          <a:lstStyle>
            <a:lvl1pPr>
              <a:defRPr>
                <a:latin typeface="Calibri" pitchFamily="34" charset="0"/>
                <a:cs typeface="Calibri" pitchFamily="34" charset="0"/>
              </a:defRPr>
            </a:lvl1pPr>
          </a:lstStyle>
          <a:p>
            <a:r>
              <a:rPr lang="zh-TW" altLang="en-US" smtClean="0"/>
              <a:t>按一下以編輯母片標題樣式</a:t>
            </a:r>
            <a:endParaRPr lang="zh-TW" altLang="en-US" dirty="0"/>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atin typeface="Calibri" pitchFamily="34" charset="0"/>
                <a:cs typeface="Calibri"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atin typeface="Calibri" pitchFamily="34" charset="0"/>
                <a:cs typeface="Calibri" pitchFamily="34" charset="0"/>
              </a:defRPr>
            </a:lvl1pPr>
            <a:lvl2pPr>
              <a:defRPr sz="2000">
                <a:latin typeface="Calibri" pitchFamily="34" charset="0"/>
                <a:cs typeface="Calibri" pitchFamily="34" charset="0"/>
              </a:defRPr>
            </a:lvl2pPr>
            <a:lvl3pPr>
              <a:defRPr sz="1800">
                <a:latin typeface="Calibri" pitchFamily="34" charset="0"/>
                <a:cs typeface="Calibri" pitchFamily="34" charset="0"/>
              </a:defRPr>
            </a:lvl3pPr>
            <a:lvl4pPr>
              <a:defRPr sz="1600">
                <a:latin typeface="Calibri" pitchFamily="34" charset="0"/>
                <a:cs typeface="Calibri" pitchFamily="34" charset="0"/>
              </a:defRPr>
            </a:lvl4pPr>
            <a:lvl5pPr>
              <a:defRPr sz="1600">
                <a:latin typeface="Calibri" pitchFamily="34" charset="0"/>
                <a:cs typeface="Calibri" pitchFamily="34" charset="0"/>
              </a:defRPr>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dirty="0"/>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atin typeface="Calibri" pitchFamily="34" charset="0"/>
                <a:cs typeface="Calibri"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atin typeface="Calibri" pitchFamily="34" charset="0"/>
                <a:cs typeface="Calibri" pitchFamily="34" charset="0"/>
              </a:defRPr>
            </a:lvl1pPr>
            <a:lvl2pPr>
              <a:defRPr sz="2000">
                <a:latin typeface="Calibri" pitchFamily="34" charset="0"/>
                <a:cs typeface="Calibri" pitchFamily="34" charset="0"/>
              </a:defRPr>
            </a:lvl2pPr>
            <a:lvl3pPr>
              <a:defRPr sz="1800">
                <a:latin typeface="Calibri" pitchFamily="34" charset="0"/>
                <a:cs typeface="Calibri" pitchFamily="34" charset="0"/>
              </a:defRPr>
            </a:lvl3pPr>
            <a:lvl4pPr>
              <a:defRPr sz="1600">
                <a:latin typeface="Calibri" pitchFamily="34" charset="0"/>
                <a:cs typeface="Calibri" pitchFamily="34" charset="0"/>
              </a:defRPr>
            </a:lvl4pPr>
            <a:lvl5pPr>
              <a:defRPr sz="1600">
                <a:latin typeface="Calibri" pitchFamily="34" charset="0"/>
                <a:cs typeface="Calibri" pitchFamily="34" charset="0"/>
              </a:defRPr>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dirty="0"/>
          </a:p>
        </p:txBody>
      </p:sp>
      <p:sp>
        <p:nvSpPr>
          <p:cNvPr id="7" name="投影片編號版面配置區 5"/>
          <p:cNvSpPr>
            <a:spLocks noGrp="1"/>
          </p:cNvSpPr>
          <p:nvPr>
            <p:ph type="sldNum" sz="quarter" idx="10"/>
          </p:nvPr>
        </p:nvSpPr>
        <p:spPr/>
        <p:txBody>
          <a:bodyPr/>
          <a:lstStyle>
            <a:lvl1pPr>
              <a:defRPr/>
            </a:lvl1pPr>
          </a:lstStyle>
          <a:p>
            <a:pPr>
              <a:defRPr/>
            </a:pPr>
            <a:fld id="{B0850169-2343-4ECE-BDAF-4A96F87B22BA}" type="slidenum">
              <a:rPr lang="zh-TW" altLang="en-US"/>
              <a:pPr>
                <a:defRPr/>
              </a:pPr>
              <a:t>‹#›</a:t>
            </a:fld>
            <a:endParaRPr lang="en-US" altLang="zh-TW"/>
          </a:p>
        </p:txBody>
      </p:sp>
      <p:sp>
        <p:nvSpPr>
          <p:cNvPr id="8" name="日期版面配置區 3"/>
          <p:cNvSpPr>
            <a:spLocks noGrp="1"/>
          </p:cNvSpPr>
          <p:nvPr>
            <p:ph type="dt" sz="half" idx="11"/>
          </p:nvPr>
        </p:nvSpPr>
        <p:spPr/>
        <p:txBody>
          <a:bodyPr/>
          <a:lstStyle>
            <a:lvl1pPr>
              <a:defRPr/>
            </a:lvl1pPr>
          </a:lstStyle>
          <a:p>
            <a:pPr>
              <a:defRPr/>
            </a:pPr>
            <a:r>
              <a:rPr lang="en-US" altLang="zh-TW"/>
              <a:t>&amp;</a:t>
            </a:r>
          </a:p>
        </p:txBody>
      </p:sp>
      <p:sp>
        <p:nvSpPr>
          <p:cNvPr id="9" name="頁尾版面配置區 4"/>
          <p:cNvSpPr>
            <a:spLocks noGrp="1"/>
          </p:cNvSpPr>
          <p:nvPr>
            <p:ph type="ftr" sz="quarter" idx="12"/>
          </p:nvPr>
        </p:nvSpPr>
        <p:spPr/>
        <p:txBody>
          <a:bodyPr/>
          <a:lstStyle>
            <a:lvl1pPr>
              <a:defRPr/>
            </a:lvl1pPr>
          </a:lstStyle>
          <a:p>
            <a:pPr>
              <a:defRPr/>
            </a:pPr>
            <a:endParaRPr lang="en-US" altLang="zh-TW"/>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atin typeface="Calibri" pitchFamily="34" charset="0"/>
                <a:cs typeface="Calibri" pitchFamily="34" charset="0"/>
              </a:defRPr>
            </a:lvl1pPr>
          </a:lstStyle>
          <a:p>
            <a:r>
              <a:rPr lang="zh-TW" altLang="en-US" smtClean="0"/>
              <a:t>按一下以編輯母片標題樣式</a:t>
            </a:r>
            <a:endParaRPr lang="zh-TW" altLang="en-US" dirty="0"/>
          </a:p>
        </p:txBody>
      </p:sp>
      <p:sp>
        <p:nvSpPr>
          <p:cNvPr id="3" name="投影片編號版面配置區 5"/>
          <p:cNvSpPr>
            <a:spLocks noGrp="1"/>
          </p:cNvSpPr>
          <p:nvPr>
            <p:ph type="sldNum" sz="quarter" idx="10"/>
          </p:nvPr>
        </p:nvSpPr>
        <p:spPr/>
        <p:txBody>
          <a:bodyPr/>
          <a:lstStyle>
            <a:lvl1pPr>
              <a:defRPr/>
            </a:lvl1pPr>
          </a:lstStyle>
          <a:p>
            <a:pPr>
              <a:defRPr/>
            </a:pPr>
            <a:fld id="{E54952A5-CE46-4E1D-A0E6-F93B0922E79A}" type="slidenum">
              <a:rPr lang="zh-TW" altLang="en-US"/>
              <a:pPr>
                <a:defRPr/>
              </a:pPr>
              <a:t>‹#›</a:t>
            </a:fld>
            <a:endParaRPr lang="en-US" altLang="zh-TW"/>
          </a:p>
        </p:txBody>
      </p:sp>
      <p:sp>
        <p:nvSpPr>
          <p:cNvPr id="4" name="日期版面配置區 3"/>
          <p:cNvSpPr>
            <a:spLocks noGrp="1"/>
          </p:cNvSpPr>
          <p:nvPr>
            <p:ph type="dt" sz="half" idx="11"/>
          </p:nvPr>
        </p:nvSpPr>
        <p:spPr/>
        <p:txBody>
          <a:bodyPr/>
          <a:lstStyle>
            <a:lvl1pPr>
              <a:defRPr/>
            </a:lvl1pPr>
          </a:lstStyle>
          <a:p>
            <a:pPr>
              <a:defRPr/>
            </a:pPr>
            <a:r>
              <a:rPr lang="en-US" altLang="zh-TW"/>
              <a:t>&amp;</a:t>
            </a:r>
          </a:p>
        </p:txBody>
      </p:sp>
      <p:sp>
        <p:nvSpPr>
          <p:cNvPr id="5" name="頁尾版面配置區 4"/>
          <p:cNvSpPr>
            <a:spLocks noGrp="1"/>
          </p:cNvSpPr>
          <p:nvPr>
            <p:ph type="ftr" sz="quarter" idx="12"/>
          </p:nvPr>
        </p:nvSpPr>
        <p:spPr/>
        <p:txBody>
          <a:bodyPr/>
          <a:lstStyle>
            <a:lvl1pPr>
              <a:defRPr/>
            </a:lvl1pPr>
          </a:lstStyle>
          <a:p>
            <a:pPr>
              <a:defRPr/>
            </a:pPr>
            <a:endParaRPr lang="en-US" altLang="zh-TW"/>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空白">
    <p:spTree>
      <p:nvGrpSpPr>
        <p:cNvPr id="1" name=""/>
        <p:cNvGrpSpPr/>
        <p:nvPr/>
      </p:nvGrpSpPr>
      <p:grpSpPr>
        <a:xfrm>
          <a:off x="0" y="0"/>
          <a:ext cx="0" cy="0"/>
          <a:chOff x="0" y="0"/>
          <a:chExt cx="0" cy="0"/>
        </a:xfrm>
      </p:grpSpPr>
      <p:sp>
        <p:nvSpPr>
          <p:cNvPr id="2" name="投影片編號版面配置區 5"/>
          <p:cNvSpPr>
            <a:spLocks noGrp="1"/>
          </p:cNvSpPr>
          <p:nvPr>
            <p:ph type="sldNum" sz="quarter" idx="10"/>
          </p:nvPr>
        </p:nvSpPr>
        <p:spPr/>
        <p:txBody>
          <a:bodyPr/>
          <a:lstStyle>
            <a:lvl1pPr>
              <a:defRPr/>
            </a:lvl1pPr>
          </a:lstStyle>
          <a:p>
            <a:pPr>
              <a:defRPr/>
            </a:pPr>
            <a:fld id="{1CF93951-CD7C-49E4-9BD4-FCAA326F3B69}" type="slidenum">
              <a:rPr lang="zh-TW" altLang="en-US"/>
              <a:pPr>
                <a:defRPr/>
              </a:pPr>
              <a:t>‹#›</a:t>
            </a:fld>
            <a:endParaRPr lang="en-US" altLang="zh-TW"/>
          </a:p>
        </p:txBody>
      </p:sp>
      <p:sp>
        <p:nvSpPr>
          <p:cNvPr id="3" name="日期版面配置區 3"/>
          <p:cNvSpPr>
            <a:spLocks noGrp="1"/>
          </p:cNvSpPr>
          <p:nvPr>
            <p:ph type="dt" sz="half" idx="11"/>
          </p:nvPr>
        </p:nvSpPr>
        <p:spPr/>
        <p:txBody>
          <a:bodyPr/>
          <a:lstStyle>
            <a:lvl1pPr>
              <a:defRPr/>
            </a:lvl1pPr>
          </a:lstStyle>
          <a:p>
            <a:pPr>
              <a:defRPr/>
            </a:pPr>
            <a:r>
              <a:rPr lang="en-US" altLang="zh-TW"/>
              <a:t>&amp;</a:t>
            </a:r>
          </a:p>
        </p:txBody>
      </p:sp>
      <p:sp>
        <p:nvSpPr>
          <p:cNvPr id="4" name="頁尾版面配置區 4"/>
          <p:cNvSpPr>
            <a:spLocks noGrp="1"/>
          </p:cNvSpPr>
          <p:nvPr>
            <p:ph type="ftr" sz="quarter" idx="12"/>
          </p:nvPr>
        </p:nvSpPr>
        <p:spPr/>
        <p:txBody>
          <a:bodyPr/>
          <a:lstStyle>
            <a:lvl1pPr>
              <a:defRPr/>
            </a:lvl1pPr>
          </a:lstStyle>
          <a:p>
            <a:pPr>
              <a:defRPr/>
            </a:pPr>
            <a:endParaRPr lang="en-US" altLang="zh-TW"/>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p:spPr>
        <p:txBody>
          <a:bodyPr anchor="b"/>
          <a:lstStyle>
            <a:lvl1pPr algn="l">
              <a:defRPr sz="2000" b="1">
                <a:latin typeface="Calibri" pitchFamily="34" charset="0"/>
                <a:cs typeface="Calibri" pitchFamily="34" charset="0"/>
              </a:defRPr>
            </a:lvl1pPr>
          </a:lstStyle>
          <a:p>
            <a:r>
              <a:rPr lang="zh-TW" altLang="en-US" smtClean="0"/>
              <a:t>按一下以編輯母片標題樣式</a:t>
            </a:r>
            <a:endParaRPr lang="zh-TW" altLang="en-US" dirty="0"/>
          </a:p>
        </p:txBody>
      </p:sp>
      <p:sp>
        <p:nvSpPr>
          <p:cNvPr id="3" name="內容版面配置區 2"/>
          <p:cNvSpPr>
            <a:spLocks noGrp="1"/>
          </p:cNvSpPr>
          <p:nvPr>
            <p:ph idx="1"/>
          </p:nvPr>
        </p:nvSpPr>
        <p:spPr>
          <a:xfrm>
            <a:off x="3575050" y="273050"/>
            <a:ext cx="5111750" cy="5853113"/>
          </a:xfrm>
        </p:spPr>
        <p:txBody>
          <a:bodyPr/>
          <a:lstStyle>
            <a:lvl1pPr>
              <a:defRPr sz="3200">
                <a:latin typeface="Calibri" pitchFamily="34" charset="0"/>
                <a:cs typeface="Calibri" pitchFamily="34" charset="0"/>
              </a:defRPr>
            </a:lvl1pPr>
            <a:lvl2pPr>
              <a:defRPr sz="2800">
                <a:latin typeface="Calibri" pitchFamily="34" charset="0"/>
                <a:cs typeface="Calibri" pitchFamily="34" charset="0"/>
              </a:defRPr>
            </a:lvl2pPr>
            <a:lvl3pPr>
              <a:defRPr sz="2400">
                <a:latin typeface="Calibri" pitchFamily="34" charset="0"/>
                <a:cs typeface="Calibri" pitchFamily="34" charset="0"/>
              </a:defRPr>
            </a:lvl3pPr>
            <a:lvl4pPr>
              <a:defRPr sz="2000">
                <a:latin typeface="Calibri" pitchFamily="34" charset="0"/>
                <a:cs typeface="Calibri" pitchFamily="34" charset="0"/>
              </a:defRPr>
            </a:lvl4pPr>
            <a:lvl5pPr>
              <a:defRPr sz="2000">
                <a:latin typeface="Calibri" pitchFamily="34" charset="0"/>
                <a:cs typeface="Calibri" pitchFamily="34" charset="0"/>
              </a:defRPr>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dirty="0"/>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atin typeface="Calibri" pitchFamily="34" charset="0"/>
                <a:cs typeface="Calibri"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投影片編號版面配置區 5"/>
          <p:cNvSpPr>
            <a:spLocks noGrp="1"/>
          </p:cNvSpPr>
          <p:nvPr>
            <p:ph type="sldNum" sz="quarter" idx="10"/>
          </p:nvPr>
        </p:nvSpPr>
        <p:spPr/>
        <p:txBody>
          <a:bodyPr/>
          <a:lstStyle>
            <a:lvl1pPr>
              <a:defRPr/>
            </a:lvl1pPr>
          </a:lstStyle>
          <a:p>
            <a:pPr>
              <a:defRPr/>
            </a:pPr>
            <a:fld id="{8A8E743A-D8F1-490A-8C3B-D273B7AE268E}" type="slidenum">
              <a:rPr lang="zh-TW" altLang="en-US"/>
              <a:pPr>
                <a:defRPr/>
              </a:pPr>
              <a:t>‹#›</a:t>
            </a:fld>
            <a:endParaRPr lang="en-US" altLang="zh-TW"/>
          </a:p>
        </p:txBody>
      </p:sp>
      <p:sp>
        <p:nvSpPr>
          <p:cNvPr id="6" name="日期版面配置區 3"/>
          <p:cNvSpPr>
            <a:spLocks noGrp="1"/>
          </p:cNvSpPr>
          <p:nvPr>
            <p:ph type="dt" sz="half" idx="11"/>
          </p:nvPr>
        </p:nvSpPr>
        <p:spPr/>
        <p:txBody>
          <a:bodyPr/>
          <a:lstStyle>
            <a:lvl1pPr>
              <a:defRPr/>
            </a:lvl1pPr>
          </a:lstStyle>
          <a:p>
            <a:pPr>
              <a:defRPr/>
            </a:pPr>
            <a:r>
              <a:rPr lang="en-US" altLang="zh-TW"/>
              <a:t>&amp;</a:t>
            </a:r>
          </a:p>
        </p:txBody>
      </p:sp>
      <p:sp>
        <p:nvSpPr>
          <p:cNvPr id="7" name="頁尾版面配置區 4"/>
          <p:cNvSpPr>
            <a:spLocks noGrp="1"/>
          </p:cNvSpPr>
          <p:nvPr>
            <p:ph type="ftr" sz="quarter" idx="12"/>
          </p:nvPr>
        </p:nvSpPr>
        <p:spPr/>
        <p:txBody>
          <a:bodyPr/>
          <a:lstStyle>
            <a:lvl1pPr>
              <a:defRPr/>
            </a:lvl1pPr>
          </a:lstStyle>
          <a:p>
            <a:pPr>
              <a:defRPr/>
            </a:pPr>
            <a:endParaRPr lang="en-US" altLang="zh-TW"/>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pic>
        <p:nvPicPr>
          <p:cNvPr id="1026" name="圖片 7" descr="ppt4.jpg"/>
          <p:cNvPicPr>
            <a:picLocks noChangeAspect="1"/>
          </p:cNvPicPr>
          <p:nvPr/>
        </p:nvPicPr>
        <p:blipFill>
          <a:blip r:embed="rId14" cstate="print"/>
          <a:srcRect/>
          <a:stretch>
            <a:fillRect/>
          </a:stretch>
        </p:blipFill>
        <p:spPr bwMode="auto">
          <a:xfrm>
            <a:off x="0" y="1588"/>
            <a:ext cx="9144000" cy="6854825"/>
          </a:xfrm>
          <a:prstGeom prst="rect">
            <a:avLst/>
          </a:prstGeom>
          <a:noFill/>
          <a:ln w="9525">
            <a:noFill/>
            <a:miter lim="800000"/>
            <a:headEnd/>
            <a:tailEnd/>
          </a:ln>
        </p:spPr>
      </p:pic>
      <p:sp>
        <p:nvSpPr>
          <p:cNvPr id="1027" name="Rectangle 2"/>
          <p:cNvSpPr>
            <a:spLocks noGrp="1" noChangeArrowheads="1"/>
          </p:cNvSpPr>
          <p:nvPr>
            <p:ph type="title"/>
          </p:nvPr>
        </p:nvSpPr>
        <p:spPr bwMode="auto">
          <a:xfrm>
            <a:off x="1016000" y="1314450"/>
            <a:ext cx="8128000" cy="944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TW" altLang="en-US" dirty="0" smtClean="0"/>
              <a:t>按一下以編輯母片標題樣式</a:t>
            </a:r>
            <a:endParaRPr lang="zh-CN" altLang="en-US" dirty="0" smtClean="0"/>
          </a:p>
        </p:txBody>
      </p:sp>
      <p:sp>
        <p:nvSpPr>
          <p:cNvPr id="1028" name="Rectangle 3"/>
          <p:cNvSpPr>
            <a:spLocks noGrp="1" noChangeArrowheads="1"/>
          </p:cNvSpPr>
          <p:nvPr>
            <p:ph type="body" idx="1"/>
          </p:nvPr>
        </p:nvSpPr>
        <p:spPr bwMode="auto">
          <a:xfrm>
            <a:off x="1558925" y="2322513"/>
            <a:ext cx="7469188" cy="4076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TW" altLang="en-US" dirty="0" smtClean="0"/>
              <a:t>按一下以編輯母片文字樣式</a:t>
            </a:r>
          </a:p>
          <a:p>
            <a:pPr lvl="1"/>
            <a:r>
              <a:rPr lang="zh-TW" altLang="en-US" dirty="0" smtClean="0"/>
              <a:t>第二層</a:t>
            </a:r>
          </a:p>
          <a:p>
            <a:pPr lvl="2"/>
            <a:r>
              <a:rPr lang="zh-TW" altLang="en-US" dirty="0" smtClean="0"/>
              <a:t>第三層</a:t>
            </a:r>
          </a:p>
          <a:p>
            <a:pPr lvl="3"/>
            <a:r>
              <a:rPr lang="zh-TW" altLang="en-US" dirty="0" smtClean="0"/>
              <a:t>第四層</a:t>
            </a:r>
          </a:p>
          <a:p>
            <a:pPr lvl="4"/>
            <a:r>
              <a:rPr lang="zh-TW" altLang="en-US" dirty="0" smtClean="0"/>
              <a:t>第五層</a:t>
            </a:r>
            <a:endParaRPr lang="zh-TW" altLang="en-US" dirty="0"/>
          </a:p>
        </p:txBody>
      </p:sp>
      <p:sp>
        <p:nvSpPr>
          <p:cNvPr id="6" name="投影片編號版面配置區 5"/>
          <p:cNvSpPr>
            <a:spLocks noGrp="1"/>
          </p:cNvSpPr>
          <p:nvPr>
            <p:ph type="sldNum" sz="quarter" idx="4"/>
          </p:nvPr>
        </p:nvSpPr>
        <p:spPr>
          <a:xfrm>
            <a:off x="1043776" y="6309320"/>
            <a:ext cx="1512000" cy="363600"/>
          </a:xfrm>
          <a:prstGeom prst="rect">
            <a:avLst/>
          </a:prstGeom>
        </p:spPr>
        <p:txBody>
          <a:bodyPr vert="horz" wrap="square" lIns="91440" tIns="45720" rIns="91440" bIns="45720" numCol="1" anchor="ctr" anchorCtr="0" compatLnSpc="1">
            <a:prstTxWarp prst="textNoShape">
              <a:avLst/>
            </a:prstTxWarp>
          </a:bodyPr>
          <a:lstStyle>
            <a:lvl1pPr algn="l">
              <a:defRPr kumimoji="0" sz="1200" baseline="0">
                <a:solidFill>
                  <a:srgbClr val="898989"/>
                </a:solidFill>
                <a:latin typeface="Arial" pitchFamily="34" charset="0"/>
                <a:ea typeface="+mj-ea"/>
                <a:cs typeface="Arial Unicode MS" pitchFamily="34" charset="-120"/>
              </a:defRPr>
            </a:lvl1pPr>
          </a:lstStyle>
          <a:p>
            <a:pPr>
              <a:defRPr/>
            </a:pPr>
            <a:fld id="{17B24D99-E77D-4456-B6FD-560495A5CD99}" type="slidenum">
              <a:rPr lang="zh-TW" altLang="en-US" smtClean="0"/>
              <a:pPr>
                <a:defRPr/>
              </a:pPr>
              <a:t>‹#›</a:t>
            </a:fld>
            <a:endParaRPr lang="en-US" altLang="zh-TW" dirty="0"/>
          </a:p>
        </p:txBody>
      </p:sp>
      <p:sp>
        <p:nvSpPr>
          <p:cNvPr id="4" name="日期版面配置區 3"/>
          <p:cNvSpPr>
            <a:spLocks noGrp="1"/>
          </p:cNvSpPr>
          <p:nvPr>
            <p:ph type="dt" sz="half" idx="2"/>
          </p:nvPr>
        </p:nvSpPr>
        <p:spPr>
          <a:xfrm>
            <a:off x="6542088" y="6354763"/>
            <a:ext cx="2133600" cy="365125"/>
          </a:xfrm>
          <a:prstGeom prst="rect">
            <a:avLst/>
          </a:prstGeom>
        </p:spPr>
        <p:txBody>
          <a:bodyPr vert="horz" wrap="square" lIns="91440" tIns="45720" rIns="91440" bIns="45720" numCol="1" anchor="ctr" anchorCtr="0" compatLnSpc="1">
            <a:prstTxWarp prst="textNoShape">
              <a:avLst/>
            </a:prstTxWarp>
          </a:bodyPr>
          <a:lstStyle>
            <a:lvl1pPr>
              <a:defRPr kumimoji="0" sz="1200">
                <a:solidFill>
                  <a:srgbClr val="898989"/>
                </a:solidFill>
                <a:latin typeface="Calibri" pitchFamily="34" charset="0"/>
              </a:defRPr>
            </a:lvl1pPr>
          </a:lstStyle>
          <a:p>
            <a:pPr>
              <a:defRPr/>
            </a:pPr>
            <a:r>
              <a:rPr lang="en-US" altLang="zh-TW"/>
              <a:t>&amp;</a:t>
            </a:r>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kumimoji="0" sz="1200">
                <a:solidFill>
                  <a:srgbClr val="898989"/>
                </a:solidFill>
                <a:latin typeface="Calibri" pitchFamily="34" charset="0"/>
                <a:ea typeface="新細明體" charset="-120"/>
              </a:defRPr>
            </a:lvl1pPr>
          </a:lstStyle>
          <a:p>
            <a:pPr>
              <a:defRPr/>
            </a:pPr>
            <a:endParaRPr lang="en-US" altLang="zh-TW" dirty="0"/>
          </a:p>
        </p:txBody>
      </p:sp>
    </p:spTree>
  </p:cSld>
  <p:clrMap bg1="lt1" tx1="dk1" bg2="lt2" tx2="dk2" accent1="accent1" accent2="accent2" accent3="accent3" accent4="accent4" accent5="accent5" accent6="accent6" hlink="hlink" folHlink="folHlink"/>
  <p:sldLayoutIdLst>
    <p:sldLayoutId id="2147483719" r:id="rId1"/>
    <p:sldLayoutId id="2147483709" r:id="rId2"/>
    <p:sldLayoutId id="2147483720"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Lst>
  <p:timing>
    <p:tnLst>
      <p:par>
        <p:cTn id="1" dur="indefinite" restart="never" nodeType="tmRoot"/>
      </p:par>
    </p:tnLst>
  </p:timing>
  <p:hf hdr="0" ftr="0" dt="0"/>
  <p:txStyles>
    <p:titleStyle>
      <a:lvl1pPr algn="ctr" rtl="0" eaLnBrk="1" fontAlgn="base" hangingPunct="1">
        <a:spcBef>
          <a:spcPct val="0"/>
        </a:spcBef>
        <a:spcAft>
          <a:spcPct val="0"/>
        </a:spcAft>
        <a:defRPr sz="3200" baseline="0">
          <a:solidFill>
            <a:schemeClr val="tx1"/>
          </a:solidFill>
          <a:latin typeface="Calibri" pitchFamily="34" charset="0"/>
          <a:ea typeface="標楷體" pitchFamily="65" charset="-120"/>
          <a:cs typeface="+mj-cs"/>
        </a:defRPr>
      </a:lvl1pPr>
      <a:lvl2pPr algn="ctr" rtl="0" eaLnBrk="1" fontAlgn="base" hangingPunct="1">
        <a:spcBef>
          <a:spcPct val="0"/>
        </a:spcBef>
        <a:spcAft>
          <a:spcPct val="0"/>
        </a:spcAft>
        <a:defRPr sz="3200">
          <a:solidFill>
            <a:schemeClr val="tx1"/>
          </a:solidFill>
          <a:latin typeface="Myriad Pro" pitchFamily="34" charset="0"/>
          <a:ea typeface="KaiTi_GB2312" pitchFamily="49" charset="-122"/>
          <a:cs typeface="Arial" charset="0"/>
        </a:defRPr>
      </a:lvl2pPr>
      <a:lvl3pPr algn="ctr" rtl="0" eaLnBrk="1" fontAlgn="base" hangingPunct="1">
        <a:spcBef>
          <a:spcPct val="0"/>
        </a:spcBef>
        <a:spcAft>
          <a:spcPct val="0"/>
        </a:spcAft>
        <a:defRPr sz="3200">
          <a:solidFill>
            <a:schemeClr val="tx1"/>
          </a:solidFill>
          <a:latin typeface="Myriad Pro" pitchFamily="34" charset="0"/>
          <a:ea typeface="KaiTi_GB2312" pitchFamily="49" charset="-122"/>
          <a:cs typeface="Arial" charset="0"/>
        </a:defRPr>
      </a:lvl3pPr>
      <a:lvl4pPr algn="ctr" rtl="0" eaLnBrk="1" fontAlgn="base" hangingPunct="1">
        <a:spcBef>
          <a:spcPct val="0"/>
        </a:spcBef>
        <a:spcAft>
          <a:spcPct val="0"/>
        </a:spcAft>
        <a:defRPr sz="3200">
          <a:solidFill>
            <a:schemeClr val="tx1"/>
          </a:solidFill>
          <a:latin typeface="Myriad Pro" pitchFamily="34" charset="0"/>
          <a:ea typeface="KaiTi_GB2312" pitchFamily="49" charset="-122"/>
          <a:cs typeface="Arial" charset="0"/>
        </a:defRPr>
      </a:lvl4pPr>
      <a:lvl5pPr algn="ctr" rtl="0" eaLnBrk="1" fontAlgn="base" hangingPunct="1">
        <a:spcBef>
          <a:spcPct val="0"/>
        </a:spcBef>
        <a:spcAft>
          <a:spcPct val="0"/>
        </a:spcAft>
        <a:defRPr sz="3200">
          <a:solidFill>
            <a:schemeClr val="tx1"/>
          </a:solidFill>
          <a:latin typeface="Myriad Pro" pitchFamily="34" charset="0"/>
          <a:ea typeface="KaiTi_GB2312" pitchFamily="49" charset="-122"/>
          <a:cs typeface="Arial" charset="0"/>
        </a:defRPr>
      </a:lvl5pPr>
      <a:lvl6pPr marL="457200" algn="ctr" rtl="0" eaLnBrk="1" fontAlgn="base" hangingPunct="1">
        <a:spcBef>
          <a:spcPct val="0"/>
        </a:spcBef>
        <a:spcAft>
          <a:spcPct val="0"/>
        </a:spcAft>
        <a:defRPr sz="3200">
          <a:solidFill>
            <a:schemeClr val="tx1"/>
          </a:solidFill>
          <a:latin typeface="Myriad Pro" pitchFamily="34" charset="0"/>
          <a:ea typeface="KaiTi_GB2312" pitchFamily="49" charset="-122"/>
          <a:cs typeface="Arial" charset="0"/>
        </a:defRPr>
      </a:lvl6pPr>
      <a:lvl7pPr marL="914400" algn="ctr" rtl="0" eaLnBrk="1" fontAlgn="base" hangingPunct="1">
        <a:spcBef>
          <a:spcPct val="0"/>
        </a:spcBef>
        <a:spcAft>
          <a:spcPct val="0"/>
        </a:spcAft>
        <a:defRPr sz="3200">
          <a:solidFill>
            <a:schemeClr val="tx1"/>
          </a:solidFill>
          <a:latin typeface="Myriad Pro" pitchFamily="34" charset="0"/>
          <a:ea typeface="KaiTi_GB2312" pitchFamily="49" charset="-122"/>
          <a:cs typeface="Arial" charset="0"/>
        </a:defRPr>
      </a:lvl7pPr>
      <a:lvl8pPr marL="1371600" algn="ctr" rtl="0" eaLnBrk="1" fontAlgn="base" hangingPunct="1">
        <a:spcBef>
          <a:spcPct val="0"/>
        </a:spcBef>
        <a:spcAft>
          <a:spcPct val="0"/>
        </a:spcAft>
        <a:defRPr sz="3200">
          <a:solidFill>
            <a:schemeClr val="tx1"/>
          </a:solidFill>
          <a:latin typeface="Myriad Pro" pitchFamily="34" charset="0"/>
          <a:ea typeface="KaiTi_GB2312" pitchFamily="49" charset="-122"/>
          <a:cs typeface="Arial" charset="0"/>
        </a:defRPr>
      </a:lvl8pPr>
      <a:lvl9pPr marL="1828800" algn="ctr" rtl="0" eaLnBrk="1" fontAlgn="base" hangingPunct="1">
        <a:spcBef>
          <a:spcPct val="0"/>
        </a:spcBef>
        <a:spcAft>
          <a:spcPct val="0"/>
        </a:spcAft>
        <a:defRPr sz="3200">
          <a:solidFill>
            <a:schemeClr val="tx1"/>
          </a:solidFill>
          <a:latin typeface="Myriad Pro" pitchFamily="34" charset="0"/>
          <a:ea typeface="KaiTi_GB2312" pitchFamily="49" charset="-122"/>
          <a:cs typeface="Arial" charset="0"/>
        </a:defRPr>
      </a:lvl9pPr>
    </p:titleStyle>
    <p:bodyStyle>
      <a:lvl1pPr marL="342900" indent="-342900" algn="l" rtl="0" eaLnBrk="1" fontAlgn="base" hangingPunct="1">
        <a:spcBef>
          <a:spcPct val="20000"/>
        </a:spcBef>
        <a:spcAft>
          <a:spcPct val="0"/>
        </a:spcAft>
        <a:buChar char="•"/>
        <a:defRPr sz="2400" baseline="0">
          <a:solidFill>
            <a:schemeClr val="tx1"/>
          </a:solidFill>
          <a:latin typeface="Calibri" pitchFamily="34" charset="0"/>
          <a:ea typeface="標楷體" pitchFamily="65" charset="-120"/>
          <a:cs typeface="+mn-cs"/>
        </a:defRPr>
      </a:lvl1pPr>
      <a:lvl2pPr marL="742950" indent="-285750" algn="l" rtl="0" eaLnBrk="1" fontAlgn="base" hangingPunct="1">
        <a:spcBef>
          <a:spcPct val="20000"/>
        </a:spcBef>
        <a:spcAft>
          <a:spcPct val="0"/>
        </a:spcAft>
        <a:buSzPct val="100000"/>
        <a:buFont typeface="Calibri" pitchFamily="34" charset="0"/>
        <a:buChar char="•"/>
        <a:defRPr sz="2400" baseline="0">
          <a:solidFill>
            <a:schemeClr val="tx1"/>
          </a:solidFill>
          <a:latin typeface="Calibri" pitchFamily="34" charset="0"/>
          <a:ea typeface="標楷體" pitchFamily="65" charset="-120"/>
          <a:cs typeface="+mn-cs"/>
        </a:defRPr>
      </a:lvl2pPr>
      <a:lvl3pPr marL="1143000" indent="-228600" algn="l" rtl="0" eaLnBrk="1" fontAlgn="base" hangingPunct="1">
        <a:spcBef>
          <a:spcPct val="20000"/>
        </a:spcBef>
        <a:spcAft>
          <a:spcPct val="0"/>
        </a:spcAft>
        <a:buChar char="•"/>
        <a:defRPr sz="2400" baseline="0">
          <a:solidFill>
            <a:schemeClr val="tx1"/>
          </a:solidFill>
          <a:latin typeface="Calibri" pitchFamily="34" charset="0"/>
          <a:ea typeface="標楷體" pitchFamily="65" charset="-120"/>
          <a:cs typeface="+mn-cs"/>
        </a:defRPr>
      </a:lvl3pPr>
      <a:lvl4pPr marL="1600200" indent="-228600" algn="l" rtl="0" eaLnBrk="1" fontAlgn="base" hangingPunct="1">
        <a:spcBef>
          <a:spcPct val="20000"/>
        </a:spcBef>
        <a:spcAft>
          <a:spcPct val="0"/>
        </a:spcAft>
        <a:buFont typeface="Arial" pitchFamily="34" charset="0"/>
        <a:buChar char="•"/>
        <a:defRPr sz="2400" baseline="0">
          <a:solidFill>
            <a:schemeClr val="tx1"/>
          </a:solidFill>
          <a:latin typeface="Calibri" pitchFamily="34" charset="0"/>
          <a:ea typeface="標楷體" pitchFamily="65" charset="-120"/>
          <a:cs typeface="+mn-cs"/>
        </a:defRPr>
      </a:lvl4pPr>
      <a:lvl5pPr marL="2057400" indent="-228600" algn="l" rtl="0" eaLnBrk="1" fontAlgn="base" hangingPunct="1">
        <a:spcBef>
          <a:spcPct val="20000"/>
        </a:spcBef>
        <a:spcAft>
          <a:spcPct val="0"/>
        </a:spcAft>
        <a:buFont typeface="Arial" pitchFamily="34" charset="0"/>
        <a:buChar char="•"/>
        <a:defRPr sz="2400" baseline="0">
          <a:solidFill>
            <a:schemeClr val="tx1"/>
          </a:solidFill>
          <a:latin typeface="Calibri" pitchFamily="34" charset="0"/>
          <a:ea typeface="標楷體" pitchFamily="65" charset="-120"/>
          <a:cs typeface="+mn-cs"/>
        </a:defRPr>
      </a:lvl5pPr>
      <a:lvl6pPr marL="2514600" indent="-228600" algn="l" rtl="0" eaLnBrk="1" fontAlgn="base" hangingPunct="1">
        <a:spcBef>
          <a:spcPct val="20000"/>
        </a:spcBef>
        <a:spcAft>
          <a:spcPct val="0"/>
        </a:spcAft>
        <a:buFont typeface="Arial" charset="0"/>
        <a:buChar char="»"/>
        <a:defRPr sz="24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24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24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24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4" name="Line 3"/>
          <p:cNvSpPr>
            <a:spLocks noChangeShapeType="1"/>
          </p:cNvSpPr>
          <p:nvPr/>
        </p:nvSpPr>
        <p:spPr bwMode="auto">
          <a:xfrm>
            <a:off x="539750" y="3716338"/>
            <a:ext cx="8064500" cy="0"/>
          </a:xfrm>
          <a:prstGeom prst="line">
            <a:avLst/>
          </a:prstGeom>
          <a:noFill/>
          <a:ln w="9525">
            <a:solidFill>
              <a:schemeClr val="tx1"/>
            </a:solidFill>
            <a:round/>
            <a:headEnd/>
            <a:tailEnd/>
          </a:ln>
        </p:spPr>
        <p:txBody>
          <a:bodyPr/>
          <a:lstStyle/>
          <a:p>
            <a:endParaRPr lang="en-US"/>
          </a:p>
        </p:txBody>
      </p:sp>
      <p:sp>
        <p:nvSpPr>
          <p:cNvPr id="3076" name="副標題 4"/>
          <p:cNvSpPr>
            <a:spLocks/>
          </p:cNvSpPr>
          <p:nvPr/>
        </p:nvSpPr>
        <p:spPr bwMode="auto">
          <a:xfrm>
            <a:off x="2700338" y="4171950"/>
            <a:ext cx="3638550" cy="1417638"/>
          </a:xfrm>
          <a:prstGeom prst="rect">
            <a:avLst/>
          </a:prstGeom>
          <a:noFill/>
          <a:ln w="9525">
            <a:noFill/>
            <a:miter lim="800000"/>
            <a:headEnd/>
            <a:tailEnd/>
          </a:ln>
        </p:spPr>
        <p:txBody>
          <a:bodyPr/>
          <a:lstStyle/>
          <a:p>
            <a:pPr algn="ctr">
              <a:spcBef>
                <a:spcPct val="20000"/>
              </a:spcBef>
            </a:pPr>
            <a:r>
              <a:rPr kumimoji="0" lang="en-US" altLang="zh-TW" sz="2400" dirty="0" smtClean="0">
                <a:ea typeface="KaiTi_GB2312" pitchFamily="49" charset="-122"/>
              </a:rPr>
              <a:t>Owen Tse</a:t>
            </a:r>
            <a:endParaRPr kumimoji="0" lang="en-US" altLang="zh-TW" sz="2400" dirty="0">
              <a:ea typeface="KaiTi_GB2312" pitchFamily="49" charset="-122"/>
            </a:endParaRPr>
          </a:p>
          <a:p>
            <a:pPr algn="ctr">
              <a:spcBef>
                <a:spcPct val="20000"/>
              </a:spcBef>
            </a:pPr>
            <a:r>
              <a:rPr kumimoji="0" lang="en-US" altLang="zh-CN" i="1" dirty="0" smtClean="0">
                <a:ea typeface="KaiTi_GB2312" pitchFamily="49" charset="-122"/>
              </a:rPr>
              <a:t>Partner</a:t>
            </a:r>
            <a:endParaRPr kumimoji="0" lang="en-US" altLang="zh-CN" i="1" dirty="0">
              <a:ea typeface="KaiTi_GB2312" pitchFamily="49" charset="-122"/>
            </a:endParaRPr>
          </a:p>
          <a:p>
            <a:pPr algn="ctr">
              <a:spcBef>
                <a:spcPct val="20000"/>
              </a:spcBef>
            </a:pPr>
            <a:r>
              <a:rPr kumimoji="0" lang="en-US" altLang="zh-TW" dirty="0" smtClean="0">
                <a:ea typeface="KaiTi_GB2312" pitchFamily="49" charset="-122"/>
              </a:rPr>
              <a:t>owentse@vcclawservices.com</a:t>
            </a:r>
            <a:endParaRPr kumimoji="0" lang="en-US" altLang="zh-TW" dirty="0">
              <a:ea typeface="KaiTi_GB2312" pitchFamily="49" charset="-122"/>
            </a:endParaRPr>
          </a:p>
          <a:p>
            <a:pPr algn="ctr">
              <a:spcBef>
                <a:spcPct val="20000"/>
              </a:spcBef>
            </a:pPr>
            <a:r>
              <a:rPr kumimoji="0" lang="en-US" altLang="zh-TW" dirty="0">
                <a:ea typeface="KaiTi_GB2312" pitchFamily="49" charset="-122"/>
              </a:rPr>
              <a:t>www.vcclawservices.com</a:t>
            </a:r>
            <a:endParaRPr kumimoji="0" lang="zh-TW" altLang="en-US" dirty="0">
              <a:ea typeface="KaiTi_GB2312" pitchFamily="49" charset="-122"/>
            </a:endParaRPr>
          </a:p>
        </p:txBody>
      </p:sp>
      <p:sp>
        <p:nvSpPr>
          <p:cNvPr id="5" name="標題 4"/>
          <p:cNvSpPr>
            <a:spLocks noGrp="1"/>
          </p:cNvSpPr>
          <p:nvPr>
            <p:ph type="ctrTitle"/>
          </p:nvPr>
        </p:nvSpPr>
        <p:spPr/>
        <p:txBody>
          <a:bodyPr/>
          <a:lstStyle/>
          <a:p>
            <a:r>
              <a:rPr lang="en-US" altLang="zh-TW" sz="3600" b="1" dirty="0" smtClean="0">
                <a:ea typeface="KaiTi_GB2312" pitchFamily="49" charset="-122"/>
              </a:rPr>
              <a:t>A major catalyst for investment in HK:</a:t>
            </a:r>
            <a:r>
              <a:rPr lang="en-US" altLang="zh-TW" dirty="0" smtClean="0">
                <a:ea typeface="KaiTi_GB2312" pitchFamily="49" charset="-122"/>
              </a:rPr>
              <a:t/>
            </a:r>
            <a:br>
              <a:rPr lang="en-US" altLang="zh-TW" dirty="0" smtClean="0">
                <a:ea typeface="KaiTi_GB2312" pitchFamily="49" charset="-122"/>
              </a:rPr>
            </a:br>
            <a:r>
              <a:rPr lang="en-US" altLang="zh-TW" i="1" dirty="0" smtClean="0">
                <a:ea typeface="KaiTi_GB2312" pitchFamily="49" charset="-122"/>
              </a:rPr>
              <a:t>Mainland-Hong Kong Closer Economic Partnership Arrangement (CEPA)</a:t>
            </a:r>
            <a:endParaRPr lang="zh-TW" altLang="en-US" i="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6" name="投影片編號版面配置區 3"/>
          <p:cNvSpPr>
            <a:spLocks noGrp="1"/>
          </p:cNvSpPr>
          <p:nvPr>
            <p:ph type="sldNum" sz="quarter" idx="10"/>
          </p:nvPr>
        </p:nvSpPr>
        <p:spPr bwMode="auto">
          <a:noFill/>
          <a:ln>
            <a:miter lim="800000"/>
            <a:headEnd/>
            <a:tailEnd/>
          </a:ln>
        </p:spPr>
        <p:txBody>
          <a:bodyPr/>
          <a:lstStyle/>
          <a:p>
            <a:fld id="{64F37033-EAAC-4B16-84CB-06A67715D66D}" type="slidenum">
              <a:rPr lang="zh-TW" altLang="en-US" smtClean="0">
                <a:ea typeface="新細明體" pitchFamily="18" charset="-120"/>
              </a:rPr>
              <a:pPr/>
              <a:t>10</a:t>
            </a:fld>
            <a:endParaRPr lang="en-US" altLang="zh-TW" smtClean="0">
              <a:ea typeface="新細明體" pitchFamily="18" charset="-120"/>
            </a:endParaRPr>
          </a:p>
        </p:txBody>
      </p:sp>
      <p:sp>
        <p:nvSpPr>
          <p:cNvPr id="6147" name="Rectangle 2"/>
          <p:cNvSpPr>
            <a:spLocks noGrp="1" noChangeArrowheads="1"/>
          </p:cNvSpPr>
          <p:nvPr>
            <p:ph type="title"/>
          </p:nvPr>
        </p:nvSpPr>
        <p:spPr/>
        <p:txBody>
          <a:bodyPr/>
          <a:lstStyle/>
          <a:p>
            <a:pPr eaLnBrk="1" hangingPunct="1"/>
            <a:r>
              <a:rPr lang="en-US" altLang="zh-TW" dirty="0" smtClean="0"/>
              <a:t>Supplement IX</a:t>
            </a:r>
          </a:p>
        </p:txBody>
      </p:sp>
      <p:sp>
        <p:nvSpPr>
          <p:cNvPr id="6148" name="Rectangle 3"/>
          <p:cNvSpPr>
            <a:spLocks noGrp="1" noChangeArrowheads="1"/>
          </p:cNvSpPr>
          <p:nvPr>
            <p:ph type="body" idx="1"/>
          </p:nvPr>
        </p:nvSpPr>
        <p:spPr/>
        <p:txBody>
          <a:bodyPr/>
          <a:lstStyle/>
          <a:p>
            <a:pPr eaLnBrk="1" hangingPunct="1"/>
            <a:r>
              <a:rPr lang="en-US" altLang="zh-TW" sz="2800" smtClean="0"/>
              <a:t>Summary</a:t>
            </a:r>
          </a:p>
          <a:p>
            <a:pPr lvl="1" eaLnBrk="1" hangingPunct="1"/>
            <a:endParaRPr lang="en-US" altLang="zh-TW" u="sng" smtClean="0"/>
          </a:p>
          <a:p>
            <a:pPr lvl="4" eaLnBrk="1" hangingPunct="1">
              <a:buFont typeface="Arial" charset="0"/>
              <a:buNone/>
            </a:pPr>
            <a:endParaRPr lang="en-US" altLang="zh-TW" dirty="0" smtClean="0"/>
          </a:p>
        </p:txBody>
      </p:sp>
      <p:graphicFrame>
        <p:nvGraphicFramePr>
          <p:cNvPr id="8" name="表格 7"/>
          <p:cNvGraphicFramePr>
            <a:graphicFrameLocks noGrp="1"/>
          </p:cNvGraphicFramePr>
          <p:nvPr/>
        </p:nvGraphicFramePr>
        <p:xfrm>
          <a:off x="1979712" y="2899572"/>
          <a:ext cx="6696744" cy="3199836"/>
        </p:xfrm>
        <a:graphic>
          <a:graphicData uri="http://schemas.openxmlformats.org/drawingml/2006/table">
            <a:tbl>
              <a:tblPr firstRow="1" bandRow="1">
                <a:tableStyleId>{5C22544A-7EE6-4342-B048-85BDC9FD1C3A}</a:tableStyleId>
              </a:tblPr>
              <a:tblGrid>
                <a:gridCol w="1584176"/>
                <a:gridCol w="5112568"/>
              </a:tblGrid>
              <a:tr h="578556">
                <a:tc gridSpan="2">
                  <a:txBody>
                    <a:bodyPr/>
                    <a:lstStyle/>
                    <a:p>
                      <a:pPr algn="ctr"/>
                      <a:r>
                        <a:rPr lang="en-US" altLang="zh-TW" sz="2400" baseline="0" dirty="0" smtClean="0">
                          <a:solidFill>
                            <a:schemeClr val="tx1"/>
                          </a:solidFill>
                          <a:latin typeface="Calibri" pitchFamily="34" charset="0"/>
                          <a:ea typeface="標楷體" pitchFamily="65" charset="-120"/>
                          <a:cs typeface="Calibri" pitchFamily="34" charset="0"/>
                        </a:rPr>
                        <a:t>Trade in services</a:t>
                      </a:r>
                      <a:endParaRPr lang="zh-TW" altLang="en-US" sz="2400" baseline="0" dirty="0" smtClean="0">
                        <a:solidFill>
                          <a:schemeClr val="tx1"/>
                        </a:solidFill>
                        <a:latin typeface="Calibri" pitchFamily="34" charset="0"/>
                        <a:ea typeface="標楷體" pitchFamily="65" charset="-120"/>
                        <a:cs typeface="Calibri" pitchFamily="34" charset="0"/>
                      </a:endParaRPr>
                    </a:p>
                  </a:txBody>
                  <a:tcPr anchor="ctr"/>
                </a:tc>
                <a:tc hMerge="1">
                  <a:txBody>
                    <a:bodyPr/>
                    <a:lstStyle/>
                    <a:p>
                      <a:pPr algn="ctr"/>
                      <a:endParaRPr lang="zh-TW" altLang="en-US" sz="2400" baseline="0" dirty="0" smtClean="0">
                        <a:solidFill>
                          <a:schemeClr val="tx1"/>
                        </a:solidFill>
                        <a:latin typeface="Calibri" pitchFamily="34" charset="0"/>
                        <a:ea typeface="標楷體" pitchFamily="65" charset="-120"/>
                        <a:cs typeface="Calibri" pitchFamily="34" charset="0"/>
                      </a:endParaRPr>
                    </a:p>
                  </a:txBody>
                  <a:tcPr anchor="ctr"/>
                </a:tc>
              </a:tr>
              <a:tr h="1135683">
                <a:tc>
                  <a:txBody>
                    <a:bodyPr/>
                    <a:lstStyle/>
                    <a:p>
                      <a:pPr algn="ctr" fontAlgn="ctr">
                        <a:lnSpc>
                          <a:spcPct val="100000"/>
                        </a:lnSpc>
                      </a:pPr>
                      <a:r>
                        <a:rPr lang="en-US" altLang="zh-TW" sz="2000" baseline="0" dirty="0" smtClean="0">
                          <a:solidFill>
                            <a:schemeClr val="tx1"/>
                          </a:solidFill>
                          <a:latin typeface="Calibri" pitchFamily="34" charset="0"/>
                          <a:ea typeface="標楷體" pitchFamily="65" charset="-120"/>
                          <a:cs typeface="Calibri" pitchFamily="34" charset="0"/>
                        </a:rPr>
                        <a:t>General</a:t>
                      </a:r>
                      <a:endParaRPr lang="zh-TW" altLang="en-US" sz="2000" baseline="0" dirty="0" smtClean="0">
                        <a:solidFill>
                          <a:schemeClr val="tx1"/>
                        </a:solidFill>
                        <a:latin typeface="Calibri" pitchFamily="34" charset="0"/>
                        <a:ea typeface="標楷體" pitchFamily="65" charset="-120"/>
                        <a:cs typeface="Calibri" pitchFamily="34" charset="0"/>
                      </a:endParaRPr>
                    </a:p>
                  </a:txBody>
                  <a:tcPr anchor="ctr"/>
                </a:tc>
                <a:tc>
                  <a:txBody>
                    <a:bodyPr/>
                    <a:lstStyle/>
                    <a:p>
                      <a:pPr marL="342900" marR="0" lvl="1" indent="-342900" algn="l" defTabSz="914400" rtl="0" eaLnBrk="1" fontAlgn="ctr" latinLnBrk="0" hangingPunct="1">
                        <a:lnSpc>
                          <a:spcPct val="100000"/>
                        </a:lnSpc>
                        <a:spcBef>
                          <a:spcPts val="0"/>
                        </a:spcBef>
                        <a:spcAft>
                          <a:spcPts val="0"/>
                        </a:spcAft>
                        <a:buClrTx/>
                        <a:buSzTx/>
                        <a:buFont typeface="Arial" pitchFamily="34" charset="0"/>
                        <a:buChar char="•"/>
                        <a:tabLst/>
                        <a:defRPr/>
                      </a:pPr>
                      <a:r>
                        <a:rPr lang="en-US" altLang="zh-TW" sz="2000" kern="1200" baseline="0" dirty="0" smtClean="0">
                          <a:solidFill>
                            <a:schemeClr val="tx1"/>
                          </a:solidFill>
                          <a:latin typeface="Calibri" pitchFamily="34" charset="0"/>
                          <a:ea typeface="標楷體" pitchFamily="65" charset="-120"/>
                          <a:cs typeface="Calibri" pitchFamily="34" charset="0"/>
                        </a:rPr>
                        <a:t>Further relaxed existing market access conditions</a:t>
                      </a:r>
                    </a:p>
                    <a:p>
                      <a:pPr marL="342900" marR="0" lvl="1" indent="-342900" algn="l" defTabSz="914400" rtl="0" eaLnBrk="1" fontAlgn="ctr" latinLnBrk="0" hangingPunct="1">
                        <a:lnSpc>
                          <a:spcPct val="100000"/>
                        </a:lnSpc>
                        <a:spcBef>
                          <a:spcPts val="0"/>
                        </a:spcBef>
                        <a:spcAft>
                          <a:spcPts val="0"/>
                        </a:spcAft>
                        <a:buClrTx/>
                        <a:buSzTx/>
                        <a:buFont typeface="Arial" pitchFamily="34" charset="0"/>
                        <a:buChar char="•"/>
                        <a:tabLst/>
                        <a:defRPr/>
                      </a:pPr>
                      <a:endParaRPr lang="en-US" altLang="zh-TW" sz="2000" kern="1200" baseline="0" dirty="0" smtClean="0">
                        <a:solidFill>
                          <a:schemeClr val="tx1"/>
                        </a:solidFill>
                        <a:latin typeface="Calibri" pitchFamily="34" charset="0"/>
                        <a:ea typeface="標楷體" pitchFamily="65" charset="-120"/>
                        <a:cs typeface="Calibri" pitchFamily="34" charset="0"/>
                      </a:endParaRPr>
                    </a:p>
                    <a:p>
                      <a:pPr marL="342900" marR="0" lvl="1" indent="-342900" algn="l" defTabSz="914400" rtl="0" eaLnBrk="1" fontAlgn="ctr" latinLnBrk="0" hangingPunct="1">
                        <a:lnSpc>
                          <a:spcPct val="100000"/>
                        </a:lnSpc>
                        <a:spcBef>
                          <a:spcPts val="0"/>
                        </a:spcBef>
                        <a:spcAft>
                          <a:spcPts val="0"/>
                        </a:spcAft>
                        <a:buClrTx/>
                        <a:buSzTx/>
                        <a:buFont typeface="Arial" pitchFamily="34" charset="0"/>
                        <a:buChar char="•"/>
                        <a:tabLst/>
                        <a:defRPr/>
                      </a:pPr>
                      <a:r>
                        <a:rPr lang="en-US" altLang="zh-TW" sz="2000" baseline="0" dirty="0" smtClean="0">
                          <a:solidFill>
                            <a:schemeClr val="tx1"/>
                          </a:solidFill>
                          <a:latin typeface="Calibri" pitchFamily="34" charset="0"/>
                          <a:ea typeface="標楷體" pitchFamily="65" charset="-120"/>
                          <a:cs typeface="Calibri" pitchFamily="34" charset="0"/>
                        </a:rPr>
                        <a:t>Education Services Sector newly added</a:t>
                      </a:r>
                      <a:endParaRPr lang="zh-TW" altLang="en-US" sz="2000" baseline="0" dirty="0" smtClean="0">
                        <a:solidFill>
                          <a:schemeClr val="tx1"/>
                        </a:solidFill>
                        <a:latin typeface="Calibri" pitchFamily="34" charset="0"/>
                        <a:ea typeface="標楷體" pitchFamily="65" charset="-120"/>
                        <a:cs typeface="Calibri" pitchFamily="34" charset="0"/>
                      </a:endParaRPr>
                    </a:p>
                  </a:txBody>
                  <a:tcPr/>
                </a:tc>
              </a:tr>
              <a:tr h="1135683">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zh-TW" sz="2000" baseline="0" dirty="0" smtClean="0">
                          <a:solidFill>
                            <a:schemeClr val="tx1"/>
                          </a:solidFill>
                          <a:latin typeface="Calibri" pitchFamily="34" charset="0"/>
                          <a:ea typeface="標楷體" pitchFamily="65" charset="-120"/>
                          <a:cs typeface="Calibri" pitchFamily="34" charset="0"/>
                        </a:rPr>
                        <a:t>Specific measures</a:t>
                      </a:r>
                      <a:endParaRPr lang="zh-TW" altLang="en-US" sz="2000" baseline="0" dirty="0" smtClean="0">
                        <a:solidFill>
                          <a:schemeClr val="tx1"/>
                        </a:solidFill>
                        <a:latin typeface="Calibri" pitchFamily="34" charset="0"/>
                        <a:ea typeface="標楷體" pitchFamily="65" charset="-120"/>
                        <a:cs typeface="Calibri" pitchFamily="34" charset="0"/>
                      </a:endParaRPr>
                    </a:p>
                  </a:txBody>
                  <a:tcPr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altLang="zh-TW" sz="2000" b="1" u="none" kern="1200" baseline="0" dirty="0" smtClean="0">
                          <a:solidFill>
                            <a:schemeClr val="tx1"/>
                          </a:solidFill>
                          <a:latin typeface="Calibri" pitchFamily="34" charset="0"/>
                          <a:ea typeface="標楷體" pitchFamily="65" charset="-120"/>
                          <a:cs typeface="Calibri" pitchFamily="34" charset="0"/>
                        </a:rPr>
                        <a:t>Legal</a:t>
                      </a:r>
                      <a:r>
                        <a:rPr lang="en-US" altLang="zh-TW" sz="2000" b="1" u="none" baseline="0" dirty="0" smtClean="0">
                          <a:solidFill>
                            <a:schemeClr val="tx1"/>
                          </a:solidFill>
                          <a:latin typeface="Calibri" pitchFamily="34" charset="0"/>
                          <a:ea typeface="標楷體" pitchFamily="65" charset="-120"/>
                          <a:cs typeface="Calibri" pitchFamily="34" charset="0"/>
                        </a:rPr>
                        <a:t> Services Sector</a:t>
                      </a:r>
                    </a:p>
                    <a:p>
                      <a:pPr marL="0" marR="0" indent="0" algn="l" defTabSz="914400" rtl="0" eaLnBrk="1" fontAlgn="ctr" latinLnBrk="0" hangingPunct="1">
                        <a:lnSpc>
                          <a:spcPct val="100000"/>
                        </a:lnSpc>
                        <a:spcBef>
                          <a:spcPts val="0"/>
                        </a:spcBef>
                        <a:spcAft>
                          <a:spcPts val="0"/>
                        </a:spcAft>
                        <a:buClrTx/>
                        <a:buSzTx/>
                        <a:buFont typeface="Arial" pitchFamily="34" charset="0"/>
                        <a:buNone/>
                        <a:tabLst/>
                        <a:defRPr/>
                      </a:pPr>
                      <a:endParaRPr lang="en-US" altLang="zh-TW" sz="2000" kern="1200" baseline="0" dirty="0" smtClean="0">
                        <a:solidFill>
                          <a:schemeClr val="tx1"/>
                        </a:solidFill>
                        <a:latin typeface="Calibri" pitchFamily="34" charset="0"/>
                        <a:ea typeface="標楷體" pitchFamily="65" charset="-120"/>
                        <a:cs typeface="Calibri" pitchFamily="34" charset="0"/>
                      </a:endParaRPr>
                    </a:p>
                    <a:p>
                      <a:pPr marL="355600" marR="0" indent="-355600" algn="l" defTabSz="914400" rtl="0" eaLnBrk="1" fontAlgn="ctr" latinLnBrk="0" hangingPunct="1">
                        <a:lnSpc>
                          <a:spcPct val="100000"/>
                        </a:lnSpc>
                        <a:spcBef>
                          <a:spcPts val="0"/>
                        </a:spcBef>
                        <a:spcAft>
                          <a:spcPts val="0"/>
                        </a:spcAft>
                        <a:buClrTx/>
                        <a:buSzTx/>
                        <a:buFont typeface="Arial" pitchFamily="34" charset="0"/>
                        <a:buChar char="•"/>
                        <a:tabLst/>
                        <a:defRPr/>
                      </a:pPr>
                      <a:r>
                        <a:rPr lang="en-US" altLang="zh-TW" sz="2000" kern="1200" baseline="0" dirty="0" smtClean="0">
                          <a:solidFill>
                            <a:schemeClr val="tx1"/>
                          </a:solidFill>
                          <a:latin typeface="Calibri" pitchFamily="34" charset="0"/>
                          <a:ea typeface="標楷體" pitchFamily="65" charset="-120"/>
                          <a:cs typeface="Calibri" pitchFamily="34" charset="0"/>
                        </a:rPr>
                        <a:t>HK law firms allowed to operate in association with up to 3 Chinese law firms</a:t>
                      </a:r>
                      <a:endParaRPr lang="zh-TW" altLang="en-US" sz="2000" kern="1200" baseline="0" dirty="0" smtClean="0">
                        <a:solidFill>
                          <a:schemeClr val="tx1"/>
                        </a:solidFill>
                        <a:latin typeface="Calibri" pitchFamily="34" charset="0"/>
                        <a:ea typeface="標楷體" pitchFamily="65" charset="-120"/>
                        <a:cs typeface="Calibri" pitchFamily="34" charset="0"/>
                      </a:endParaRPr>
                    </a:p>
                  </a:txBody>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6" name="投影片編號版面配置區 3"/>
          <p:cNvSpPr>
            <a:spLocks noGrp="1"/>
          </p:cNvSpPr>
          <p:nvPr>
            <p:ph type="sldNum" sz="quarter" idx="10"/>
          </p:nvPr>
        </p:nvSpPr>
        <p:spPr bwMode="auto">
          <a:noFill/>
          <a:ln>
            <a:miter lim="800000"/>
            <a:headEnd/>
            <a:tailEnd/>
          </a:ln>
        </p:spPr>
        <p:txBody>
          <a:bodyPr/>
          <a:lstStyle/>
          <a:p>
            <a:fld id="{64F37033-EAAC-4B16-84CB-06A67715D66D}" type="slidenum">
              <a:rPr lang="zh-TW" altLang="en-US" smtClean="0">
                <a:ea typeface="新細明體" pitchFamily="18" charset="-120"/>
              </a:rPr>
              <a:pPr/>
              <a:t>11</a:t>
            </a:fld>
            <a:endParaRPr lang="en-US" altLang="zh-TW" smtClean="0">
              <a:ea typeface="新細明體" pitchFamily="18" charset="-120"/>
            </a:endParaRPr>
          </a:p>
        </p:txBody>
      </p:sp>
      <p:sp>
        <p:nvSpPr>
          <p:cNvPr id="6147" name="Rectangle 2"/>
          <p:cNvSpPr>
            <a:spLocks noGrp="1" noChangeArrowheads="1"/>
          </p:cNvSpPr>
          <p:nvPr>
            <p:ph type="title"/>
          </p:nvPr>
        </p:nvSpPr>
        <p:spPr/>
        <p:txBody>
          <a:bodyPr/>
          <a:lstStyle/>
          <a:p>
            <a:pPr eaLnBrk="1" hangingPunct="1"/>
            <a:r>
              <a:rPr lang="en-US" altLang="zh-TW" dirty="0" smtClean="0"/>
              <a:t>Supplement IX</a:t>
            </a:r>
          </a:p>
        </p:txBody>
      </p:sp>
      <p:sp>
        <p:nvSpPr>
          <p:cNvPr id="6148" name="Rectangle 3"/>
          <p:cNvSpPr>
            <a:spLocks noGrp="1" noChangeArrowheads="1"/>
          </p:cNvSpPr>
          <p:nvPr>
            <p:ph type="body" idx="1"/>
          </p:nvPr>
        </p:nvSpPr>
        <p:spPr/>
        <p:txBody>
          <a:bodyPr/>
          <a:lstStyle/>
          <a:p>
            <a:pPr eaLnBrk="1" hangingPunct="1"/>
            <a:r>
              <a:rPr lang="en-US" altLang="zh-TW" sz="2800" dirty="0" smtClean="0"/>
              <a:t>Summary</a:t>
            </a:r>
          </a:p>
          <a:p>
            <a:pPr lvl="1" eaLnBrk="1" hangingPunct="1"/>
            <a:endParaRPr lang="en-US" altLang="zh-TW" u="sng" dirty="0" smtClean="0"/>
          </a:p>
          <a:p>
            <a:pPr lvl="4" eaLnBrk="1" hangingPunct="1">
              <a:buFont typeface="Arial" charset="0"/>
              <a:buNone/>
            </a:pPr>
            <a:endParaRPr lang="en-US" altLang="zh-TW" dirty="0" smtClean="0"/>
          </a:p>
        </p:txBody>
      </p:sp>
      <p:graphicFrame>
        <p:nvGraphicFramePr>
          <p:cNvPr id="8" name="表格 7"/>
          <p:cNvGraphicFramePr>
            <a:graphicFrameLocks noGrp="1"/>
          </p:cNvGraphicFramePr>
          <p:nvPr/>
        </p:nvGraphicFramePr>
        <p:xfrm>
          <a:off x="1979712" y="2899572"/>
          <a:ext cx="6696744" cy="3108396"/>
        </p:xfrm>
        <a:graphic>
          <a:graphicData uri="http://schemas.openxmlformats.org/drawingml/2006/table">
            <a:tbl>
              <a:tblPr firstRow="1" bandRow="1">
                <a:tableStyleId>{5C22544A-7EE6-4342-B048-85BDC9FD1C3A}</a:tableStyleId>
              </a:tblPr>
              <a:tblGrid>
                <a:gridCol w="1584176"/>
                <a:gridCol w="5112568"/>
              </a:tblGrid>
              <a:tr h="578556">
                <a:tc gridSpan="2">
                  <a:txBody>
                    <a:bodyPr/>
                    <a:lstStyle/>
                    <a:p>
                      <a:pPr algn="ctr"/>
                      <a:r>
                        <a:rPr lang="en-US" altLang="zh-TW" sz="2400" baseline="0" dirty="0" smtClean="0">
                          <a:solidFill>
                            <a:schemeClr val="tx1"/>
                          </a:solidFill>
                          <a:latin typeface="Calibri" pitchFamily="34" charset="0"/>
                          <a:ea typeface="標楷體" pitchFamily="65" charset="-120"/>
                          <a:cs typeface="Calibri" pitchFamily="34" charset="0"/>
                        </a:rPr>
                        <a:t>Trade in services</a:t>
                      </a:r>
                      <a:endParaRPr lang="zh-TW" altLang="en-US" sz="2400" baseline="0" dirty="0" smtClean="0">
                        <a:solidFill>
                          <a:schemeClr val="tx1"/>
                        </a:solidFill>
                        <a:latin typeface="Calibri" pitchFamily="34" charset="0"/>
                        <a:ea typeface="標楷體" pitchFamily="65" charset="-120"/>
                        <a:cs typeface="Calibri" pitchFamily="34" charset="0"/>
                      </a:endParaRPr>
                    </a:p>
                  </a:txBody>
                  <a:tcPr anchor="ctr"/>
                </a:tc>
                <a:tc hMerge="1">
                  <a:txBody>
                    <a:bodyPr/>
                    <a:lstStyle/>
                    <a:p>
                      <a:pPr algn="ctr"/>
                      <a:endParaRPr lang="zh-TW" altLang="en-US" sz="2400" baseline="0" dirty="0" smtClean="0">
                        <a:solidFill>
                          <a:schemeClr val="tx1"/>
                        </a:solidFill>
                        <a:latin typeface="Calibri" pitchFamily="34" charset="0"/>
                        <a:ea typeface="標楷體" pitchFamily="65" charset="-120"/>
                        <a:cs typeface="Calibri" pitchFamily="34" charset="0"/>
                      </a:endParaRPr>
                    </a:p>
                  </a:txBody>
                  <a:tcPr anchor="ctr"/>
                </a:tc>
              </a:tr>
              <a:tr h="1135683">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zh-TW" sz="2000" baseline="0" dirty="0" smtClean="0">
                          <a:solidFill>
                            <a:schemeClr val="tx1"/>
                          </a:solidFill>
                          <a:latin typeface="Calibri" pitchFamily="34" charset="0"/>
                          <a:ea typeface="標楷體" pitchFamily="65" charset="-120"/>
                          <a:cs typeface="Calibri" pitchFamily="34" charset="0"/>
                        </a:rPr>
                        <a:t>Specific measures</a:t>
                      </a:r>
                      <a:endParaRPr lang="zh-TW" altLang="en-US" sz="2000" baseline="0" dirty="0" smtClean="0">
                        <a:solidFill>
                          <a:schemeClr val="tx1"/>
                        </a:solidFill>
                        <a:latin typeface="Calibri" pitchFamily="34" charset="0"/>
                        <a:ea typeface="標楷體" pitchFamily="65" charset="-120"/>
                        <a:cs typeface="Calibri" pitchFamily="34" charset="0"/>
                      </a:endParaRPr>
                    </a:p>
                  </a:txBody>
                  <a:tcPr anchor="ctr">
                    <a:solidFill>
                      <a:srgbClr val="F3F9FA"/>
                    </a:solidFill>
                  </a:tcPr>
                </a:tc>
                <a:tc>
                  <a:txBody>
                    <a:bodyPr/>
                    <a:lstStyle/>
                    <a:p>
                      <a:pPr marL="0" marR="0" indent="0" algn="l" defTabSz="914400" rtl="0" eaLnBrk="1" fontAlgn="ctr" latinLnBrk="0" hangingPunct="1">
                        <a:lnSpc>
                          <a:spcPct val="100000"/>
                        </a:lnSpc>
                        <a:spcBef>
                          <a:spcPts val="0"/>
                        </a:spcBef>
                        <a:spcAft>
                          <a:spcPts val="0"/>
                        </a:spcAft>
                        <a:buClrTx/>
                        <a:buSzTx/>
                        <a:buFont typeface="Arial" pitchFamily="34" charset="0"/>
                        <a:buNone/>
                        <a:tabLst/>
                        <a:defRPr/>
                      </a:pPr>
                      <a:r>
                        <a:rPr lang="en-US" altLang="zh-TW" sz="2000" b="1" u="none" kern="1200" baseline="0" dirty="0" smtClean="0">
                          <a:solidFill>
                            <a:schemeClr val="tx1"/>
                          </a:solidFill>
                          <a:latin typeface="Calibri" pitchFamily="34" charset="0"/>
                          <a:ea typeface="標楷體" pitchFamily="65" charset="-120"/>
                          <a:cs typeface="Calibri" pitchFamily="34" charset="0"/>
                        </a:rPr>
                        <a:t>Accounting </a:t>
                      </a:r>
                      <a:r>
                        <a:rPr lang="en-US" altLang="zh-TW" sz="2000" b="1" u="none" baseline="0" dirty="0" smtClean="0">
                          <a:solidFill>
                            <a:schemeClr val="tx1"/>
                          </a:solidFill>
                          <a:latin typeface="Calibri" pitchFamily="34" charset="0"/>
                          <a:ea typeface="標楷體" pitchFamily="65" charset="-120"/>
                          <a:cs typeface="Calibri" pitchFamily="34" charset="0"/>
                        </a:rPr>
                        <a:t>Services Sector</a:t>
                      </a:r>
                    </a:p>
                    <a:p>
                      <a:pPr marL="0" marR="0" indent="0" algn="l" defTabSz="914400" rtl="0" eaLnBrk="1" fontAlgn="ctr" latinLnBrk="0" hangingPunct="1">
                        <a:lnSpc>
                          <a:spcPct val="100000"/>
                        </a:lnSpc>
                        <a:spcBef>
                          <a:spcPts val="0"/>
                        </a:spcBef>
                        <a:spcAft>
                          <a:spcPts val="0"/>
                        </a:spcAft>
                        <a:buClrTx/>
                        <a:buSzTx/>
                        <a:buFont typeface="Arial" pitchFamily="34" charset="0"/>
                        <a:buNone/>
                        <a:tabLst/>
                        <a:defRPr/>
                      </a:pPr>
                      <a:endParaRPr lang="en-US" altLang="zh-TW" sz="2000" u="none" baseline="0" dirty="0" smtClean="0">
                        <a:solidFill>
                          <a:schemeClr val="tx1"/>
                        </a:solidFill>
                        <a:latin typeface="Calibri" pitchFamily="34" charset="0"/>
                        <a:ea typeface="標楷體" pitchFamily="65" charset="-120"/>
                        <a:cs typeface="Calibri" pitchFamily="34" charset="0"/>
                      </a:endParaRPr>
                    </a:p>
                    <a:p>
                      <a:pPr marL="355600" marR="0" indent="-355600" algn="l" defTabSz="914400" rtl="0" eaLnBrk="1" fontAlgn="ctr" latinLnBrk="0" hangingPunct="1">
                        <a:lnSpc>
                          <a:spcPct val="100000"/>
                        </a:lnSpc>
                        <a:spcBef>
                          <a:spcPts val="0"/>
                        </a:spcBef>
                        <a:spcAft>
                          <a:spcPts val="0"/>
                        </a:spcAft>
                        <a:buClrTx/>
                        <a:buSzTx/>
                        <a:buFont typeface="Arial" pitchFamily="34" charset="0"/>
                        <a:buChar char="•"/>
                        <a:tabLst/>
                        <a:defRPr/>
                      </a:pPr>
                      <a:r>
                        <a:rPr lang="en-US" altLang="zh-TW" sz="2000" u="none" baseline="0" dirty="0" smtClean="0">
                          <a:solidFill>
                            <a:schemeClr val="tx1"/>
                          </a:solidFill>
                          <a:latin typeface="Calibri" pitchFamily="34" charset="0"/>
                          <a:ea typeface="標楷體" pitchFamily="65" charset="-120"/>
                          <a:cs typeface="Calibri" pitchFamily="34" charset="0"/>
                        </a:rPr>
                        <a:t> HK accountants with Chinese CPA qualification can be a partner of accounting firms in </a:t>
                      </a:r>
                      <a:r>
                        <a:rPr lang="en-US" altLang="zh-TW" sz="2000" u="none" baseline="0" dirty="0" err="1" smtClean="0">
                          <a:solidFill>
                            <a:schemeClr val="tx1"/>
                          </a:solidFill>
                          <a:latin typeface="Calibri" pitchFamily="34" charset="0"/>
                          <a:ea typeface="標楷體" pitchFamily="65" charset="-120"/>
                          <a:cs typeface="Calibri" pitchFamily="34" charset="0"/>
                        </a:rPr>
                        <a:t>Qianhai</a:t>
                      </a:r>
                      <a:r>
                        <a:rPr lang="en-US" altLang="zh-TW" sz="2000" u="none" baseline="0" dirty="0" smtClean="0">
                          <a:solidFill>
                            <a:schemeClr val="tx1"/>
                          </a:solidFill>
                          <a:latin typeface="Calibri" pitchFamily="34" charset="0"/>
                          <a:ea typeface="標楷體" pitchFamily="65" charset="-120"/>
                          <a:cs typeface="Calibri" pitchFamily="34" charset="0"/>
                        </a:rPr>
                        <a:t> on a pilot basis</a:t>
                      </a:r>
                    </a:p>
                    <a:p>
                      <a:pPr marL="0" marR="0" indent="0" algn="l" defTabSz="914400" rtl="0" eaLnBrk="1" fontAlgn="ctr" latinLnBrk="0" hangingPunct="1">
                        <a:lnSpc>
                          <a:spcPct val="100000"/>
                        </a:lnSpc>
                        <a:spcBef>
                          <a:spcPts val="0"/>
                        </a:spcBef>
                        <a:spcAft>
                          <a:spcPts val="0"/>
                        </a:spcAft>
                        <a:buClrTx/>
                        <a:buSzTx/>
                        <a:buFont typeface="Arial" pitchFamily="34" charset="0"/>
                        <a:buChar char="•"/>
                        <a:tabLst/>
                        <a:defRPr/>
                      </a:pPr>
                      <a:endParaRPr lang="en-US" altLang="zh-TW" sz="2000" u="none" baseline="0" dirty="0" smtClean="0">
                        <a:solidFill>
                          <a:schemeClr val="tx1"/>
                        </a:solidFill>
                        <a:latin typeface="Calibri" pitchFamily="34" charset="0"/>
                        <a:ea typeface="標楷體" pitchFamily="65" charset="-120"/>
                        <a:cs typeface="Calibri" pitchFamily="34" charset="0"/>
                      </a:endParaRPr>
                    </a:p>
                    <a:p>
                      <a:pPr marL="355600" marR="0" indent="-355600" algn="l" defTabSz="914400" rtl="0" eaLnBrk="1" fontAlgn="ctr" latinLnBrk="0" hangingPunct="1">
                        <a:lnSpc>
                          <a:spcPct val="100000"/>
                        </a:lnSpc>
                        <a:spcBef>
                          <a:spcPts val="0"/>
                        </a:spcBef>
                        <a:spcAft>
                          <a:spcPts val="0"/>
                        </a:spcAft>
                        <a:buClrTx/>
                        <a:buSzTx/>
                        <a:buFont typeface="Arial" pitchFamily="34" charset="0"/>
                        <a:buChar char="•"/>
                        <a:tabLst/>
                        <a:defRPr/>
                      </a:pPr>
                      <a:r>
                        <a:rPr lang="en-US" altLang="zh-TW" sz="2000" u="none" baseline="0" dirty="0" smtClean="0">
                          <a:solidFill>
                            <a:schemeClr val="tx1"/>
                          </a:solidFill>
                          <a:latin typeface="Calibri" pitchFamily="34" charset="0"/>
                          <a:ea typeface="標楷體" pitchFamily="65" charset="-120"/>
                          <a:cs typeface="Calibri" pitchFamily="34" charset="0"/>
                        </a:rPr>
                        <a:t>Simplify requirements for HK accounting firms to do business in China temporarily</a:t>
                      </a:r>
                      <a:endParaRPr lang="zh-TW" altLang="en-US" sz="2000" baseline="0" dirty="0" smtClean="0">
                        <a:solidFill>
                          <a:schemeClr val="tx1"/>
                        </a:solidFill>
                        <a:latin typeface="Calibri" pitchFamily="34" charset="0"/>
                        <a:ea typeface="標楷體" pitchFamily="65" charset="-120"/>
                        <a:cs typeface="Calibri" pitchFamily="34" charset="0"/>
                      </a:endParaRPr>
                    </a:p>
                  </a:txBody>
                  <a:tcPr>
                    <a:solidFill>
                      <a:srgbClr val="F3F9FA"/>
                    </a:solidFill>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6" name="投影片編號版面配置區 3"/>
          <p:cNvSpPr>
            <a:spLocks noGrp="1"/>
          </p:cNvSpPr>
          <p:nvPr>
            <p:ph type="sldNum" sz="quarter" idx="10"/>
          </p:nvPr>
        </p:nvSpPr>
        <p:spPr bwMode="auto">
          <a:noFill/>
          <a:ln>
            <a:miter lim="800000"/>
            <a:headEnd/>
            <a:tailEnd/>
          </a:ln>
        </p:spPr>
        <p:txBody>
          <a:bodyPr/>
          <a:lstStyle/>
          <a:p>
            <a:fld id="{64F37033-EAAC-4B16-84CB-06A67715D66D}" type="slidenum">
              <a:rPr lang="zh-TW" altLang="en-US" smtClean="0">
                <a:ea typeface="新細明體" pitchFamily="18" charset="-120"/>
              </a:rPr>
              <a:pPr/>
              <a:t>12</a:t>
            </a:fld>
            <a:endParaRPr lang="en-US" altLang="zh-TW" smtClean="0">
              <a:ea typeface="新細明體" pitchFamily="18" charset="-120"/>
            </a:endParaRPr>
          </a:p>
        </p:txBody>
      </p:sp>
      <p:sp>
        <p:nvSpPr>
          <p:cNvPr id="6147" name="Rectangle 2"/>
          <p:cNvSpPr>
            <a:spLocks noGrp="1" noChangeArrowheads="1"/>
          </p:cNvSpPr>
          <p:nvPr>
            <p:ph type="title"/>
          </p:nvPr>
        </p:nvSpPr>
        <p:spPr/>
        <p:txBody>
          <a:bodyPr/>
          <a:lstStyle/>
          <a:p>
            <a:pPr algn="r" eaLnBrk="1" hangingPunct="1"/>
            <a:r>
              <a:rPr lang="en-US" altLang="zh-TW" dirty="0" smtClean="0"/>
              <a:t>Supplement IX</a:t>
            </a:r>
          </a:p>
        </p:txBody>
      </p:sp>
      <p:sp>
        <p:nvSpPr>
          <p:cNvPr id="6148" name="Rectangle 3"/>
          <p:cNvSpPr>
            <a:spLocks noGrp="1" noChangeArrowheads="1"/>
          </p:cNvSpPr>
          <p:nvPr>
            <p:ph type="body" idx="1"/>
          </p:nvPr>
        </p:nvSpPr>
        <p:spPr/>
        <p:txBody>
          <a:bodyPr/>
          <a:lstStyle/>
          <a:p>
            <a:pPr eaLnBrk="1" hangingPunct="1"/>
            <a:r>
              <a:rPr lang="en-US" altLang="zh-TW" sz="2800" dirty="0" smtClean="0"/>
              <a:t>Summary</a:t>
            </a:r>
          </a:p>
          <a:p>
            <a:pPr lvl="1" eaLnBrk="1" hangingPunct="1"/>
            <a:endParaRPr lang="en-US" altLang="zh-TW" u="sng" dirty="0" smtClean="0"/>
          </a:p>
          <a:p>
            <a:pPr lvl="4" eaLnBrk="1" hangingPunct="1">
              <a:buFont typeface="Arial" charset="0"/>
              <a:buNone/>
            </a:pPr>
            <a:endParaRPr lang="en-US" altLang="zh-TW" dirty="0" smtClean="0"/>
          </a:p>
        </p:txBody>
      </p:sp>
      <p:graphicFrame>
        <p:nvGraphicFramePr>
          <p:cNvPr id="8" name="表格 7"/>
          <p:cNvGraphicFramePr>
            <a:graphicFrameLocks noGrp="1"/>
          </p:cNvGraphicFramePr>
          <p:nvPr/>
        </p:nvGraphicFramePr>
        <p:xfrm>
          <a:off x="1979712" y="2899572"/>
          <a:ext cx="6696744" cy="2193996"/>
        </p:xfrm>
        <a:graphic>
          <a:graphicData uri="http://schemas.openxmlformats.org/drawingml/2006/table">
            <a:tbl>
              <a:tblPr firstRow="1" bandRow="1">
                <a:tableStyleId>{5C22544A-7EE6-4342-B048-85BDC9FD1C3A}</a:tableStyleId>
              </a:tblPr>
              <a:tblGrid>
                <a:gridCol w="1584176"/>
                <a:gridCol w="5112568"/>
              </a:tblGrid>
              <a:tr h="578556">
                <a:tc gridSpan="2">
                  <a:txBody>
                    <a:bodyPr/>
                    <a:lstStyle/>
                    <a:p>
                      <a:pPr algn="ctr"/>
                      <a:r>
                        <a:rPr lang="en-US" altLang="zh-TW" sz="2400" baseline="0" dirty="0" smtClean="0">
                          <a:solidFill>
                            <a:schemeClr val="tx1"/>
                          </a:solidFill>
                          <a:latin typeface="Calibri" pitchFamily="34" charset="0"/>
                          <a:ea typeface="標楷體" pitchFamily="65" charset="-120"/>
                          <a:cs typeface="Calibri" pitchFamily="34" charset="0"/>
                        </a:rPr>
                        <a:t>Financial Cooperation</a:t>
                      </a:r>
                      <a:endParaRPr lang="zh-TW" altLang="en-US" sz="2400" baseline="0" dirty="0" smtClean="0">
                        <a:solidFill>
                          <a:schemeClr val="tx1"/>
                        </a:solidFill>
                        <a:latin typeface="Calibri" pitchFamily="34" charset="0"/>
                        <a:ea typeface="標楷體" pitchFamily="65" charset="-120"/>
                        <a:cs typeface="Calibri" pitchFamily="34" charset="0"/>
                      </a:endParaRPr>
                    </a:p>
                  </a:txBody>
                  <a:tcPr anchor="ctr"/>
                </a:tc>
                <a:tc hMerge="1">
                  <a:txBody>
                    <a:bodyPr/>
                    <a:lstStyle/>
                    <a:p>
                      <a:pPr algn="ctr"/>
                      <a:endParaRPr lang="zh-TW" altLang="en-US" sz="2400" baseline="0" dirty="0" smtClean="0">
                        <a:solidFill>
                          <a:schemeClr val="tx1"/>
                        </a:solidFill>
                        <a:latin typeface="Calibri" pitchFamily="34" charset="0"/>
                        <a:ea typeface="標楷體" pitchFamily="65" charset="-120"/>
                        <a:cs typeface="Calibri" pitchFamily="34" charset="0"/>
                      </a:endParaRPr>
                    </a:p>
                  </a:txBody>
                  <a:tcPr anchor="ctr"/>
                </a:tc>
              </a:tr>
              <a:tr h="1135683">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zh-TW" sz="2000" baseline="0" dirty="0" smtClean="0">
                          <a:solidFill>
                            <a:schemeClr val="tx1"/>
                          </a:solidFill>
                          <a:latin typeface="Calibri" pitchFamily="34" charset="0"/>
                          <a:ea typeface="標楷體" pitchFamily="65" charset="-120"/>
                          <a:cs typeface="Calibri" pitchFamily="34" charset="0"/>
                        </a:rPr>
                        <a:t>Specific measures</a:t>
                      </a:r>
                      <a:endParaRPr lang="zh-TW" altLang="en-US" sz="2000" baseline="0" dirty="0" smtClean="0">
                        <a:solidFill>
                          <a:schemeClr val="tx1"/>
                        </a:solidFill>
                        <a:latin typeface="Calibri" pitchFamily="34" charset="0"/>
                        <a:ea typeface="標楷體" pitchFamily="65" charset="-120"/>
                        <a:cs typeface="Calibri" pitchFamily="34" charset="0"/>
                      </a:endParaRPr>
                    </a:p>
                  </a:txBody>
                  <a:tcPr anchor="ctr">
                    <a:solidFill>
                      <a:srgbClr val="F3F9FA"/>
                    </a:solidFill>
                  </a:tcPr>
                </a:tc>
                <a:tc>
                  <a:txBody>
                    <a:bodyPr/>
                    <a:lstStyle/>
                    <a:p>
                      <a:pPr marL="342900" marR="0" indent="-342900" algn="l" defTabSz="914400" rtl="0" eaLnBrk="1" fontAlgn="ctr" latinLnBrk="0" hangingPunct="1">
                        <a:lnSpc>
                          <a:spcPct val="100000"/>
                        </a:lnSpc>
                        <a:spcBef>
                          <a:spcPts val="0"/>
                        </a:spcBef>
                        <a:spcAft>
                          <a:spcPts val="0"/>
                        </a:spcAft>
                        <a:buClrTx/>
                        <a:buSzTx/>
                        <a:buFont typeface="Arial" pitchFamily="34" charset="0"/>
                        <a:buChar char="•"/>
                        <a:tabLst/>
                        <a:defRPr/>
                      </a:pPr>
                      <a:r>
                        <a:rPr lang="en-US" altLang="zh-TW" sz="2000" baseline="0" dirty="0" err="1" smtClean="0">
                          <a:solidFill>
                            <a:schemeClr val="tx1"/>
                          </a:solidFill>
                          <a:latin typeface="Calibri" pitchFamily="34" charset="0"/>
                          <a:ea typeface="標楷體" pitchFamily="65" charset="-120"/>
                          <a:cs typeface="Calibri" pitchFamily="34" charset="0"/>
                        </a:rPr>
                        <a:t>Favourable</a:t>
                      </a:r>
                      <a:r>
                        <a:rPr lang="en-US" altLang="zh-TW" sz="2000" baseline="0" dirty="0" smtClean="0">
                          <a:solidFill>
                            <a:schemeClr val="tx1"/>
                          </a:solidFill>
                          <a:latin typeface="Calibri" pitchFamily="34" charset="0"/>
                          <a:ea typeface="標楷體" pitchFamily="65" charset="-120"/>
                          <a:cs typeface="Calibri" pitchFamily="34" charset="0"/>
                        </a:rPr>
                        <a:t> conditions for Chinese SMEs to be listed in HK</a:t>
                      </a:r>
                    </a:p>
                    <a:p>
                      <a:pPr marL="342900" marR="0" indent="-342900" algn="l" defTabSz="914400" rtl="0" eaLnBrk="1" fontAlgn="ctr" latinLnBrk="0" hangingPunct="1">
                        <a:lnSpc>
                          <a:spcPct val="100000"/>
                        </a:lnSpc>
                        <a:spcBef>
                          <a:spcPts val="0"/>
                        </a:spcBef>
                        <a:spcAft>
                          <a:spcPts val="0"/>
                        </a:spcAft>
                        <a:buClrTx/>
                        <a:buSzTx/>
                        <a:buFont typeface="Arial" pitchFamily="34" charset="0"/>
                        <a:buChar char="•"/>
                        <a:tabLst/>
                        <a:defRPr/>
                      </a:pPr>
                      <a:endParaRPr lang="en-US" altLang="zh-TW" sz="2000" baseline="0" dirty="0" smtClean="0">
                        <a:solidFill>
                          <a:schemeClr val="tx1"/>
                        </a:solidFill>
                        <a:latin typeface="Calibri" pitchFamily="34" charset="0"/>
                        <a:ea typeface="標楷體" pitchFamily="65" charset="-120"/>
                        <a:cs typeface="Calibri" pitchFamily="34" charset="0"/>
                      </a:endParaRPr>
                    </a:p>
                    <a:p>
                      <a:pPr marL="342900" marR="0" indent="-342900" algn="l" defTabSz="914400" rtl="0" eaLnBrk="1" fontAlgn="ctr" latinLnBrk="0" hangingPunct="1">
                        <a:lnSpc>
                          <a:spcPct val="100000"/>
                        </a:lnSpc>
                        <a:spcBef>
                          <a:spcPts val="0"/>
                        </a:spcBef>
                        <a:spcAft>
                          <a:spcPts val="0"/>
                        </a:spcAft>
                        <a:buClrTx/>
                        <a:buSzTx/>
                        <a:buFont typeface="Arial" pitchFamily="34" charset="0"/>
                        <a:buChar char="•"/>
                        <a:tabLst/>
                        <a:defRPr/>
                      </a:pPr>
                      <a:r>
                        <a:rPr lang="en-US" altLang="zh-TW" sz="2000" baseline="0" dirty="0" smtClean="0">
                          <a:solidFill>
                            <a:schemeClr val="tx1"/>
                          </a:solidFill>
                          <a:latin typeface="Calibri" pitchFamily="34" charset="0"/>
                          <a:ea typeface="標楷體" pitchFamily="65" charset="-120"/>
                          <a:cs typeface="Calibri" pitchFamily="34" charset="0"/>
                        </a:rPr>
                        <a:t>Deepened cooperation between HK and Mainland commodity futures markets</a:t>
                      </a:r>
                    </a:p>
                  </a:txBody>
                  <a:tcPr>
                    <a:solidFill>
                      <a:srgbClr val="F3F9FA"/>
                    </a:solidFill>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6" name="投影片編號版面配置區 3"/>
          <p:cNvSpPr>
            <a:spLocks noGrp="1"/>
          </p:cNvSpPr>
          <p:nvPr>
            <p:ph type="sldNum" sz="quarter" idx="10"/>
          </p:nvPr>
        </p:nvSpPr>
        <p:spPr bwMode="auto">
          <a:noFill/>
          <a:ln>
            <a:miter lim="800000"/>
            <a:headEnd/>
            <a:tailEnd/>
          </a:ln>
        </p:spPr>
        <p:txBody>
          <a:bodyPr/>
          <a:lstStyle/>
          <a:p>
            <a:fld id="{64F37033-EAAC-4B16-84CB-06A67715D66D}" type="slidenum">
              <a:rPr lang="zh-TW" altLang="en-US" smtClean="0">
                <a:ea typeface="新細明體" pitchFamily="18" charset="-120"/>
              </a:rPr>
              <a:pPr/>
              <a:t>13</a:t>
            </a:fld>
            <a:endParaRPr lang="en-US" altLang="zh-TW" smtClean="0">
              <a:ea typeface="新細明體" pitchFamily="18" charset="-120"/>
            </a:endParaRPr>
          </a:p>
        </p:txBody>
      </p:sp>
      <p:sp>
        <p:nvSpPr>
          <p:cNvPr id="6147" name="Rectangle 2"/>
          <p:cNvSpPr>
            <a:spLocks noGrp="1" noChangeArrowheads="1"/>
          </p:cNvSpPr>
          <p:nvPr>
            <p:ph type="title"/>
          </p:nvPr>
        </p:nvSpPr>
        <p:spPr/>
        <p:txBody>
          <a:bodyPr/>
          <a:lstStyle/>
          <a:p>
            <a:pPr eaLnBrk="1" hangingPunct="1"/>
            <a:r>
              <a:rPr lang="en-US" altLang="zh-TW" dirty="0" smtClean="0"/>
              <a:t>Supplement IX</a:t>
            </a:r>
          </a:p>
        </p:txBody>
      </p:sp>
      <p:sp>
        <p:nvSpPr>
          <p:cNvPr id="6148" name="Rectangle 3"/>
          <p:cNvSpPr>
            <a:spLocks noGrp="1" noChangeArrowheads="1"/>
          </p:cNvSpPr>
          <p:nvPr>
            <p:ph type="body" idx="1"/>
          </p:nvPr>
        </p:nvSpPr>
        <p:spPr/>
        <p:txBody>
          <a:bodyPr/>
          <a:lstStyle/>
          <a:p>
            <a:pPr eaLnBrk="1" hangingPunct="1"/>
            <a:r>
              <a:rPr lang="en-US" altLang="zh-TW" sz="2800" dirty="0" smtClean="0"/>
              <a:t>Summary</a:t>
            </a:r>
          </a:p>
          <a:p>
            <a:pPr lvl="1" eaLnBrk="1" hangingPunct="1"/>
            <a:endParaRPr lang="en-US" altLang="zh-TW" u="sng" dirty="0" smtClean="0"/>
          </a:p>
          <a:p>
            <a:pPr lvl="4" eaLnBrk="1" hangingPunct="1">
              <a:buFont typeface="Arial" charset="0"/>
              <a:buNone/>
            </a:pPr>
            <a:endParaRPr lang="en-US" altLang="zh-TW" dirty="0" smtClean="0"/>
          </a:p>
        </p:txBody>
      </p:sp>
      <p:graphicFrame>
        <p:nvGraphicFramePr>
          <p:cNvPr id="8" name="表格 7"/>
          <p:cNvGraphicFramePr>
            <a:graphicFrameLocks noGrp="1"/>
          </p:cNvGraphicFramePr>
          <p:nvPr/>
        </p:nvGraphicFramePr>
        <p:xfrm>
          <a:off x="1979712" y="2899572"/>
          <a:ext cx="6696744" cy="2803596"/>
        </p:xfrm>
        <a:graphic>
          <a:graphicData uri="http://schemas.openxmlformats.org/drawingml/2006/table">
            <a:tbl>
              <a:tblPr firstRow="1" bandRow="1">
                <a:tableStyleId>{5C22544A-7EE6-4342-B048-85BDC9FD1C3A}</a:tableStyleId>
              </a:tblPr>
              <a:tblGrid>
                <a:gridCol w="1584176"/>
                <a:gridCol w="5112568"/>
              </a:tblGrid>
              <a:tr h="578556">
                <a:tc gridSpan="2">
                  <a:txBody>
                    <a:bodyPr/>
                    <a:lstStyle/>
                    <a:p>
                      <a:pPr algn="ctr"/>
                      <a:r>
                        <a:rPr lang="en-US" altLang="zh-TW" sz="2400" baseline="0" dirty="0" smtClean="0">
                          <a:solidFill>
                            <a:schemeClr val="tx1"/>
                          </a:solidFill>
                          <a:latin typeface="Calibri" pitchFamily="34" charset="0"/>
                          <a:ea typeface="標楷體" pitchFamily="65" charset="-120"/>
                          <a:cs typeface="Calibri" pitchFamily="34" charset="0"/>
                        </a:rPr>
                        <a:t>Financial Cooperation</a:t>
                      </a:r>
                      <a:endParaRPr lang="zh-TW" altLang="en-US" sz="2400" baseline="0" dirty="0" smtClean="0">
                        <a:solidFill>
                          <a:schemeClr val="tx1"/>
                        </a:solidFill>
                        <a:latin typeface="Calibri" pitchFamily="34" charset="0"/>
                        <a:ea typeface="標楷體" pitchFamily="65" charset="-120"/>
                        <a:cs typeface="Calibri" pitchFamily="34" charset="0"/>
                      </a:endParaRPr>
                    </a:p>
                  </a:txBody>
                  <a:tcPr anchor="ctr"/>
                </a:tc>
                <a:tc hMerge="1">
                  <a:txBody>
                    <a:bodyPr/>
                    <a:lstStyle/>
                    <a:p>
                      <a:pPr algn="ctr"/>
                      <a:endParaRPr lang="zh-TW" altLang="en-US" sz="2400" baseline="0" dirty="0" smtClean="0">
                        <a:solidFill>
                          <a:schemeClr val="tx1"/>
                        </a:solidFill>
                        <a:latin typeface="Calibri" pitchFamily="34" charset="0"/>
                        <a:ea typeface="標楷體" pitchFamily="65" charset="-120"/>
                        <a:cs typeface="Calibri" pitchFamily="34" charset="0"/>
                      </a:endParaRPr>
                    </a:p>
                  </a:txBody>
                  <a:tcPr anchor="ctr"/>
                </a:tc>
              </a:tr>
              <a:tr h="1135683">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zh-TW" sz="2000" baseline="0" dirty="0" smtClean="0">
                          <a:solidFill>
                            <a:schemeClr val="tx1"/>
                          </a:solidFill>
                          <a:latin typeface="Calibri" pitchFamily="34" charset="0"/>
                          <a:ea typeface="標楷體" pitchFamily="65" charset="-120"/>
                          <a:cs typeface="Calibri" pitchFamily="34" charset="0"/>
                        </a:rPr>
                        <a:t>Specific measures</a:t>
                      </a:r>
                      <a:endParaRPr lang="zh-TW" altLang="en-US" sz="2000" baseline="0" dirty="0" smtClean="0">
                        <a:solidFill>
                          <a:schemeClr val="tx1"/>
                        </a:solidFill>
                        <a:latin typeface="Calibri" pitchFamily="34" charset="0"/>
                        <a:ea typeface="標楷體" pitchFamily="65" charset="-120"/>
                        <a:cs typeface="Calibri" pitchFamily="34" charset="0"/>
                      </a:endParaRPr>
                    </a:p>
                  </a:txBody>
                  <a:tcPr anchor="ctr">
                    <a:solidFill>
                      <a:srgbClr val="F3F9FA"/>
                    </a:solidFill>
                  </a:tcPr>
                </a:tc>
                <a:tc>
                  <a:txBody>
                    <a:bodyPr/>
                    <a:lstStyle/>
                    <a:p>
                      <a:pPr marL="342900" marR="0" indent="-342900" algn="l" defTabSz="914400" rtl="0" eaLnBrk="1" fontAlgn="ctr" latinLnBrk="0" hangingPunct="1">
                        <a:lnSpc>
                          <a:spcPct val="100000"/>
                        </a:lnSpc>
                        <a:spcBef>
                          <a:spcPts val="0"/>
                        </a:spcBef>
                        <a:spcAft>
                          <a:spcPts val="0"/>
                        </a:spcAft>
                        <a:buClrTx/>
                        <a:buSzTx/>
                        <a:buFont typeface="Arial" pitchFamily="34" charset="0"/>
                        <a:buChar char="•"/>
                        <a:tabLst/>
                        <a:defRPr/>
                      </a:pPr>
                      <a:r>
                        <a:rPr lang="en-US" altLang="zh-TW" sz="2000" baseline="0" dirty="0" smtClean="0">
                          <a:solidFill>
                            <a:schemeClr val="tx1"/>
                          </a:solidFill>
                          <a:latin typeface="Calibri" pitchFamily="34" charset="0"/>
                          <a:ea typeface="標楷體" pitchFamily="65" charset="-120"/>
                          <a:cs typeface="Calibri" pitchFamily="34" charset="0"/>
                        </a:rPr>
                        <a:t>Lowered eligibility requirements for HK FIs to apply for QFII status</a:t>
                      </a:r>
                    </a:p>
                    <a:p>
                      <a:pPr marL="342900" marR="0" indent="-342900" algn="l" defTabSz="914400" rtl="0" eaLnBrk="1" fontAlgn="ctr" latinLnBrk="0" hangingPunct="1">
                        <a:lnSpc>
                          <a:spcPct val="100000"/>
                        </a:lnSpc>
                        <a:spcBef>
                          <a:spcPts val="0"/>
                        </a:spcBef>
                        <a:spcAft>
                          <a:spcPts val="0"/>
                        </a:spcAft>
                        <a:buClrTx/>
                        <a:buSzTx/>
                        <a:buFont typeface="Arial" pitchFamily="34" charset="0"/>
                        <a:buChar char="•"/>
                        <a:tabLst/>
                        <a:defRPr/>
                      </a:pPr>
                      <a:endParaRPr lang="en-US" altLang="zh-TW" sz="2000" baseline="0" dirty="0" smtClean="0">
                        <a:solidFill>
                          <a:schemeClr val="tx1"/>
                        </a:solidFill>
                        <a:latin typeface="Calibri" pitchFamily="34" charset="0"/>
                        <a:ea typeface="標楷體" pitchFamily="65" charset="-120"/>
                        <a:cs typeface="Calibri" pitchFamily="34" charset="0"/>
                      </a:endParaRPr>
                    </a:p>
                    <a:p>
                      <a:pPr marL="342900" marR="0" indent="-342900" algn="l" defTabSz="914400" rtl="0" eaLnBrk="1" fontAlgn="ctr" latinLnBrk="0" hangingPunct="1">
                        <a:lnSpc>
                          <a:spcPct val="100000"/>
                        </a:lnSpc>
                        <a:spcBef>
                          <a:spcPts val="0"/>
                        </a:spcBef>
                        <a:spcAft>
                          <a:spcPts val="0"/>
                        </a:spcAft>
                        <a:buClrTx/>
                        <a:buSzTx/>
                        <a:buFont typeface="Arial" pitchFamily="34" charset="0"/>
                        <a:buChar char="•"/>
                        <a:tabLst/>
                        <a:defRPr/>
                      </a:pPr>
                      <a:r>
                        <a:rPr lang="en-US" altLang="zh-TW" sz="2000" baseline="0" dirty="0" smtClean="0">
                          <a:solidFill>
                            <a:schemeClr val="tx1"/>
                          </a:solidFill>
                          <a:latin typeface="Calibri" pitchFamily="34" charset="0"/>
                          <a:ea typeface="標楷體" pitchFamily="65" charset="-120"/>
                          <a:cs typeface="Calibri" pitchFamily="34" charset="0"/>
                        </a:rPr>
                        <a:t>Support given to qualified HK FIs in setting up JV securities companies, fund management and futures companies in China</a:t>
                      </a:r>
                      <a:endParaRPr lang="zh-TW" altLang="en-US" sz="2000" baseline="0" dirty="0" smtClean="0">
                        <a:solidFill>
                          <a:schemeClr val="tx1"/>
                        </a:solidFill>
                        <a:latin typeface="Calibri" pitchFamily="34" charset="0"/>
                        <a:ea typeface="標楷體" pitchFamily="65" charset="-120"/>
                        <a:cs typeface="Calibri" pitchFamily="34" charset="0"/>
                      </a:endParaRPr>
                    </a:p>
                  </a:txBody>
                  <a:tcPr>
                    <a:solidFill>
                      <a:srgbClr val="F3F9FA"/>
                    </a:solidFill>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標題 5"/>
          <p:cNvSpPr>
            <a:spLocks noGrp="1"/>
          </p:cNvSpPr>
          <p:nvPr>
            <p:ph type="title"/>
          </p:nvPr>
        </p:nvSpPr>
        <p:spPr/>
        <p:txBody>
          <a:bodyPr/>
          <a:lstStyle/>
          <a:p>
            <a:r>
              <a:rPr lang="en-US" altLang="zh-TW" dirty="0" smtClean="0">
                <a:ea typeface="KaiTi_GB2312" pitchFamily="49" charset="-122"/>
                <a:cs typeface="Calibri" pitchFamily="34" charset="0"/>
              </a:rPr>
              <a:t>Thank you</a:t>
            </a:r>
            <a:endParaRPr lang="zh-TW" altLang="en-US" dirty="0"/>
          </a:p>
        </p:txBody>
      </p:sp>
      <p:sp>
        <p:nvSpPr>
          <p:cNvPr id="10242" name="投影片編號版面配置區 3"/>
          <p:cNvSpPr>
            <a:spLocks noGrp="1"/>
          </p:cNvSpPr>
          <p:nvPr>
            <p:ph type="sldNum" sz="quarter" idx="10"/>
          </p:nvPr>
        </p:nvSpPr>
        <p:spPr bwMode="auto">
          <a:noFill/>
          <a:ln>
            <a:miter lim="800000"/>
            <a:headEnd/>
            <a:tailEnd/>
          </a:ln>
        </p:spPr>
        <p:txBody>
          <a:bodyPr/>
          <a:lstStyle/>
          <a:p>
            <a:fld id="{57322801-E68C-43D2-9C05-1C97A823B162}" type="slidenum">
              <a:rPr lang="zh-TW" altLang="en-US" smtClean="0">
                <a:ea typeface="新細明體" pitchFamily="18" charset="-120"/>
              </a:rPr>
              <a:pPr/>
              <a:t>14</a:t>
            </a:fld>
            <a:endParaRPr lang="en-US" altLang="zh-TW" smtClean="0">
              <a:ea typeface="新細明體" pitchFamily="18" charset="-120"/>
            </a:endParaRPr>
          </a:p>
        </p:txBody>
      </p:sp>
      <p:sp>
        <p:nvSpPr>
          <p:cNvPr id="8" name="副標題 4"/>
          <p:cNvSpPr>
            <a:spLocks/>
          </p:cNvSpPr>
          <p:nvPr/>
        </p:nvSpPr>
        <p:spPr bwMode="auto">
          <a:xfrm>
            <a:off x="1258888" y="4509119"/>
            <a:ext cx="7634287" cy="1259855"/>
          </a:xfrm>
          <a:prstGeom prst="rect">
            <a:avLst/>
          </a:prstGeom>
          <a:noFill/>
          <a:ln w="9525">
            <a:noFill/>
            <a:miter lim="800000"/>
            <a:headEnd/>
            <a:tailEnd/>
          </a:ln>
        </p:spPr>
        <p:txBody>
          <a:bodyPr/>
          <a:lstStyle/>
          <a:p>
            <a:pPr>
              <a:lnSpc>
                <a:spcPct val="80000"/>
              </a:lnSpc>
              <a:spcBef>
                <a:spcPct val="20000"/>
              </a:spcBef>
              <a:buFont typeface="Arial" charset="0"/>
              <a:buNone/>
            </a:pPr>
            <a:r>
              <a:rPr kumimoji="0" lang="en-US" altLang="zh-TW" sz="1200" i="1" dirty="0" smtClean="0"/>
              <a:t>Disclaimer</a:t>
            </a:r>
          </a:p>
          <a:p>
            <a:pPr>
              <a:lnSpc>
                <a:spcPct val="80000"/>
              </a:lnSpc>
              <a:spcBef>
                <a:spcPct val="20000"/>
              </a:spcBef>
              <a:buFont typeface="Arial" charset="0"/>
              <a:buNone/>
            </a:pPr>
            <a:r>
              <a:rPr kumimoji="0" lang="en-US" altLang="zh-TW" sz="1200" dirty="0" smtClean="0"/>
              <a:t>Please note that the information and opinions contained in this PowerPoint are intended to provide a general overview only, and should not be treated as a substitute for proper legal advice concerning an individual situation.  We disclaim all liability to any person in respect of the consequences of anything done or omitted to be done wholly or partly in reliance upon the contents of this PowerPoint.  You should make your own enquiries and seek appropriate legal advice on the particular facts and circumstances at issue.</a:t>
            </a:r>
            <a:endParaRPr kumimoji="0" lang="en-US" altLang="zh-TW" sz="1200" dirty="0"/>
          </a:p>
        </p:txBody>
      </p:sp>
      <p:sp>
        <p:nvSpPr>
          <p:cNvPr id="10" name="副標題 4"/>
          <p:cNvSpPr>
            <a:spLocks/>
          </p:cNvSpPr>
          <p:nvPr/>
        </p:nvSpPr>
        <p:spPr bwMode="auto">
          <a:xfrm>
            <a:off x="4354513" y="5949950"/>
            <a:ext cx="4105275" cy="503238"/>
          </a:xfrm>
          <a:prstGeom prst="rect">
            <a:avLst/>
          </a:prstGeom>
          <a:noFill/>
          <a:ln w="9525">
            <a:noFill/>
            <a:miter lim="800000"/>
            <a:headEnd/>
            <a:tailEnd/>
          </a:ln>
        </p:spPr>
        <p:txBody>
          <a:bodyPr/>
          <a:lstStyle/>
          <a:p>
            <a:pPr algn="ctr">
              <a:spcBef>
                <a:spcPct val="20000"/>
              </a:spcBef>
            </a:pPr>
            <a:r>
              <a:rPr kumimoji="0" lang="en-US" altLang="zh-TW" sz="1400" dirty="0">
                <a:ea typeface="KaiTi_GB2312"/>
                <a:cs typeface="KaiTi_GB2312"/>
              </a:rPr>
              <a:t>©  Vivien Chan &amp; Co. </a:t>
            </a:r>
            <a:r>
              <a:rPr kumimoji="0" lang="en-US" altLang="zh-TW" sz="1400" dirty="0" smtClean="0">
                <a:ea typeface="KaiTi_GB2312"/>
                <a:cs typeface="KaiTi_GB2312"/>
              </a:rPr>
              <a:t>August</a:t>
            </a:r>
            <a:r>
              <a:rPr kumimoji="0" lang="en-US" altLang="zh-TW" sz="1400" dirty="0" smtClean="0"/>
              <a:t> 2012</a:t>
            </a:r>
            <a:endParaRPr kumimoji="0" lang="en-US" altLang="zh-TW" sz="1400" dirty="0"/>
          </a:p>
          <a:p>
            <a:pPr algn="ctr">
              <a:spcBef>
                <a:spcPct val="20000"/>
              </a:spcBef>
            </a:pPr>
            <a:r>
              <a:rPr kumimoji="0" lang="en-US" altLang="zh-TW" sz="1400" dirty="0"/>
              <a:t>All Rights Reserved.</a:t>
            </a:r>
          </a:p>
          <a:p>
            <a:pPr algn="ctr">
              <a:spcBef>
                <a:spcPct val="20000"/>
              </a:spcBef>
            </a:pPr>
            <a:endParaRPr kumimoji="0" lang="en-US" altLang="zh-TW" sz="1400" dirty="0">
              <a:solidFill>
                <a:srgbClr val="898989"/>
              </a:solidFill>
              <a:ea typeface="KaiTi_GB2312"/>
              <a:cs typeface="KaiTi_GB231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6" name="投影片編號版面配置區 3"/>
          <p:cNvSpPr>
            <a:spLocks noGrp="1"/>
          </p:cNvSpPr>
          <p:nvPr>
            <p:ph type="sldNum" sz="quarter" idx="10"/>
          </p:nvPr>
        </p:nvSpPr>
        <p:spPr bwMode="auto">
          <a:noFill/>
          <a:ln>
            <a:miter lim="800000"/>
            <a:headEnd/>
            <a:tailEnd/>
          </a:ln>
        </p:spPr>
        <p:txBody>
          <a:bodyPr/>
          <a:lstStyle/>
          <a:p>
            <a:fld id="{64F37033-EAAC-4B16-84CB-06A67715D66D}" type="slidenum">
              <a:rPr lang="zh-TW" altLang="en-US" smtClean="0">
                <a:ea typeface="新細明體" pitchFamily="18" charset="-120"/>
              </a:rPr>
              <a:pPr/>
              <a:t>2</a:t>
            </a:fld>
            <a:endParaRPr lang="en-US" altLang="zh-TW" smtClean="0">
              <a:ea typeface="新細明體" pitchFamily="18" charset="-120"/>
            </a:endParaRPr>
          </a:p>
        </p:txBody>
      </p:sp>
      <p:sp>
        <p:nvSpPr>
          <p:cNvPr id="6147" name="Rectangle 2"/>
          <p:cNvSpPr>
            <a:spLocks noGrp="1" noChangeArrowheads="1"/>
          </p:cNvSpPr>
          <p:nvPr>
            <p:ph type="title"/>
          </p:nvPr>
        </p:nvSpPr>
        <p:spPr/>
        <p:txBody>
          <a:bodyPr/>
          <a:lstStyle/>
          <a:p>
            <a:pPr eaLnBrk="1" hangingPunct="1"/>
            <a:r>
              <a:rPr lang="en-US" altLang="zh-TW" dirty="0" smtClean="0"/>
              <a:t>Overview</a:t>
            </a:r>
          </a:p>
        </p:txBody>
      </p:sp>
      <p:sp>
        <p:nvSpPr>
          <p:cNvPr id="6148" name="Rectangle 3"/>
          <p:cNvSpPr>
            <a:spLocks noGrp="1" noChangeArrowheads="1"/>
          </p:cNvSpPr>
          <p:nvPr>
            <p:ph type="body" idx="1"/>
          </p:nvPr>
        </p:nvSpPr>
        <p:spPr/>
        <p:txBody>
          <a:bodyPr/>
          <a:lstStyle/>
          <a:p>
            <a:pPr eaLnBrk="1" hangingPunct="1"/>
            <a:r>
              <a:rPr lang="en-US" altLang="zh-TW" sz="2800" dirty="0" smtClean="0"/>
              <a:t>Background</a:t>
            </a:r>
          </a:p>
          <a:p>
            <a:pPr lvl="1" eaLnBrk="1" hangingPunct="1"/>
            <a:r>
              <a:rPr lang="en-US" altLang="zh-TW" dirty="0" smtClean="0"/>
              <a:t>Main text signed on </a:t>
            </a:r>
            <a:r>
              <a:rPr lang="en-US" altLang="zh-TW" u="sng" dirty="0" smtClean="0"/>
              <a:t>29 June 2003</a:t>
            </a:r>
          </a:p>
          <a:p>
            <a:pPr lvl="1" eaLnBrk="1" hangingPunct="1"/>
            <a:r>
              <a:rPr lang="en-US" altLang="zh-TW" dirty="0" smtClean="0"/>
              <a:t>9 Supplements so far – </a:t>
            </a:r>
            <a:r>
              <a:rPr lang="en-US" altLang="zh-TW" i="1" dirty="0" smtClean="0"/>
              <a:t>One in every subsequent year</a:t>
            </a:r>
          </a:p>
          <a:p>
            <a:pPr lvl="4" eaLnBrk="1" hangingPunct="1">
              <a:buFont typeface="Arial" charset="0"/>
              <a:buNone/>
            </a:pPr>
            <a:endParaRPr lang="en-US" altLang="zh-TW"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6" name="投影片編號版面配置區 3"/>
          <p:cNvSpPr>
            <a:spLocks noGrp="1"/>
          </p:cNvSpPr>
          <p:nvPr>
            <p:ph type="sldNum" sz="quarter" idx="10"/>
          </p:nvPr>
        </p:nvSpPr>
        <p:spPr bwMode="auto">
          <a:noFill/>
          <a:ln>
            <a:miter lim="800000"/>
            <a:headEnd/>
            <a:tailEnd/>
          </a:ln>
        </p:spPr>
        <p:txBody>
          <a:bodyPr/>
          <a:lstStyle/>
          <a:p>
            <a:fld id="{64F37033-EAAC-4B16-84CB-06A67715D66D}" type="slidenum">
              <a:rPr lang="zh-TW" altLang="en-US" smtClean="0">
                <a:ea typeface="新細明體" pitchFamily="18" charset="-120"/>
              </a:rPr>
              <a:pPr/>
              <a:t>3</a:t>
            </a:fld>
            <a:endParaRPr lang="en-US" altLang="zh-TW" dirty="0" smtClean="0">
              <a:ea typeface="新細明體" pitchFamily="18" charset="-120"/>
            </a:endParaRPr>
          </a:p>
        </p:txBody>
      </p:sp>
      <p:sp>
        <p:nvSpPr>
          <p:cNvPr id="6147" name="Rectangle 2"/>
          <p:cNvSpPr>
            <a:spLocks noGrp="1" noChangeArrowheads="1"/>
          </p:cNvSpPr>
          <p:nvPr>
            <p:ph type="title"/>
          </p:nvPr>
        </p:nvSpPr>
        <p:spPr/>
        <p:txBody>
          <a:bodyPr/>
          <a:lstStyle/>
          <a:p>
            <a:pPr eaLnBrk="1" hangingPunct="1"/>
            <a:r>
              <a:rPr lang="en-US" altLang="zh-TW" dirty="0" smtClean="0"/>
              <a:t>Overview</a:t>
            </a:r>
          </a:p>
        </p:txBody>
      </p:sp>
      <p:sp>
        <p:nvSpPr>
          <p:cNvPr id="6148" name="Rectangle 3"/>
          <p:cNvSpPr>
            <a:spLocks noGrp="1" noChangeArrowheads="1"/>
          </p:cNvSpPr>
          <p:nvPr>
            <p:ph type="body" idx="1"/>
          </p:nvPr>
        </p:nvSpPr>
        <p:spPr/>
        <p:txBody>
          <a:bodyPr/>
          <a:lstStyle/>
          <a:p>
            <a:r>
              <a:rPr lang="en-US" altLang="zh-TW" sz="2800" dirty="0" smtClean="0"/>
              <a:t>Objectives</a:t>
            </a:r>
          </a:p>
          <a:p>
            <a:pPr lvl="1"/>
            <a:r>
              <a:rPr lang="en-US" altLang="zh-TW" dirty="0" smtClean="0"/>
              <a:t>To promote:-</a:t>
            </a:r>
          </a:p>
          <a:p>
            <a:pPr marL="1371600" lvl="2" indent="-457200"/>
            <a:r>
              <a:rPr lang="en-US" altLang="zh-TW" dirty="0" smtClean="0"/>
              <a:t>Joint economic prosperity and development of HK and China; and</a:t>
            </a:r>
            <a:endParaRPr lang="zh-TW" altLang="zh-TW" dirty="0" smtClean="0"/>
          </a:p>
          <a:p>
            <a:pPr marL="1371600" lvl="2" indent="-457200"/>
            <a:r>
              <a:rPr lang="en-US" altLang="zh-TW" dirty="0" smtClean="0"/>
              <a:t>Further development of economic links between Hong Kong, China and others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6" name="投影片編號版面配置區 3"/>
          <p:cNvSpPr>
            <a:spLocks noGrp="1"/>
          </p:cNvSpPr>
          <p:nvPr>
            <p:ph type="sldNum" sz="quarter" idx="10"/>
          </p:nvPr>
        </p:nvSpPr>
        <p:spPr bwMode="auto">
          <a:noFill/>
          <a:ln>
            <a:miter lim="800000"/>
            <a:headEnd/>
            <a:tailEnd/>
          </a:ln>
        </p:spPr>
        <p:txBody>
          <a:bodyPr/>
          <a:lstStyle/>
          <a:p>
            <a:fld id="{64F37033-EAAC-4B16-84CB-06A67715D66D}" type="slidenum">
              <a:rPr lang="zh-TW" altLang="en-US" smtClean="0">
                <a:ea typeface="新細明體" pitchFamily="18" charset="-120"/>
              </a:rPr>
              <a:pPr/>
              <a:t>4</a:t>
            </a:fld>
            <a:endParaRPr lang="en-US" altLang="zh-TW" dirty="0" smtClean="0">
              <a:ea typeface="新細明體" pitchFamily="18" charset="-120"/>
            </a:endParaRPr>
          </a:p>
        </p:txBody>
      </p:sp>
      <p:sp>
        <p:nvSpPr>
          <p:cNvPr id="6147" name="Rectangle 2"/>
          <p:cNvSpPr>
            <a:spLocks noGrp="1" noChangeArrowheads="1"/>
          </p:cNvSpPr>
          <p:nvPr>
            <p:ph type="title"/>
          </p:nvPr>
        </p:nvSpPr>
        <p:spPr/>
        <p:txBody>
          <a:bodyPr/>
          <a:lstStyle/>
          <a:p>
            <a:pPr eaLnBrk="1" hangingPunct="1"/>
            <a:r>
              <a:rPr lang="en-US" altLang="zh-TW" dirty="0" smtClean="0"/>
              <a:t>Overview</a:t>
            </a:r>
          </a:p>
        </p:txBody>
      </p:sp>
      <p:sp>
        <p:nvSpPr>
          <p:cNvPr id="6148" name="Rectangle 3"/>
          <p:cNvSpPr>
            <a:spLocks noGrp="1" noChangeArrowheads="1"/>
          </p:cNvSpPr>
          <p:nvPr>
            <p:ph type="body" idx="1"/>
          </p:nvPr>
        </p:nvSpPr>
        <p:spPr/>
        <p:txBody>
          <a:bodyPr/>
          <a:lstStyle/>
          <a:p>
            <a:r>
              <a:rPr lang="en-US" altLang="zh-TW" sz="2800" dirty="0" smtClean="0"/>
              <a:t>Major coverage</a:t>
            </a:r>
          </a:p>
        </p:txBody>
      </p:sp>
      <p:graphicFrame>
        <p:nvGraphicFramePr>
          <p:cNvPr id="7" name="表格 6"/>
          <p:cNvGraphicFramePr>
            <a:graphicFrameLocks noGrp="1"/>
          </p:cNvGraphicFramePr>
          <p:nvPr/>
        </p:nvGraphicFramePr>
        <p:xfrm>
          <a:off x="1907704" y="2996952"/>
          <a:ext cx="6096000" cy="3096344"/>
        </p:xfrm>
        <a:graphic>
          <a:graphicData uri="http://schemas.openxmlformats.org/drawingml/2006/table">
            <a:tbl>
              <a:tblPr firstRow="1" bandRow="1">
                <a:tableStyleId>{5C22544A-7EE6-4342-B048-85BDC9FD1C3A}</a:tableStyleId>
              </a:tblPr>
              <a:tblGrid>
                <a:gridCol w="2592288"/>
                <a:gridCol w="3503712"/>
              </a:tblGrid>
              <a:tr h="578556">
                <a:tc>
                  <a:txBody>
                    <a:bodyPr/>
                    <a:lstStyle/>
                    <a:p>
                      <a:pPr algn="ctr"/>
                      <a:r>
                        <a:rPr lang="en-US" altLang="zh-TW" sz="2400" baseline="0" dirty="0" smtClean="0">
                          <a:solidFill>
                            <a:schemeClr val="tx1"/>
                          </a:solidFill>
                          <a:latin typeface="Calibri" pitchFamily="34" charset="0"/>
                          <a:ea typeface="標楷體" pitchFamily="65" charset="-120"/>
                          <a:cs typeface="Calibri" pitchFamily="34" charset="0"/>
                        </a:rPr>
                        <a:t>Area</a:t>
                      </a:r>
                      <a:endParaRPr lang="zh-TW" altLang="en-US" sz="2400" baseline="0" dirty="0" smtClean="0">
                        <a:solidFill>
                          <a:schemeClr val="tx1"/>
                        </a:solidFill>
                        <a:latin typeface="Calibri" pitchFamily="34" charset="0"/>
                        <a:ea typeface="標楷體" pitchFamily="65" charset="-120"/>
                        <a:cs typeface="Calibri" pitchFamily="34" charset="0"/>
                      </a:endParaRPr>
                    </a:p>
                  </a:txBody>
                  <a:tcPr anchor="ctr"/>
                </a:tc>
                <a:tc>
                  <a:txBody>
                    <a:bodyPr/>
                    <a:lstStyle/>
                    <a:p>
                      <a:pPr algn="ctr"/>
                      <a:r>
                        <a:rPr lang="en-US" altLang="zh-TW" sz="2400" baseline="0" dirty="0" smtClean="0">
                          <a:solidFill>
                            <a:schemeClr val="tx1"/>
                          </a:solidFill>
                          <a:latin typeface="Calibri" pitchFamily="34" charset="0"/>
                          <a:ea typeface="標楷體" pitchFamily="65" charset="-120"/>
                          <a:cs typeface="Calibri" pitchFamily="34" charset="0"/>
                        </a:rPr>
                        <a:t>Preferential treatments</a:t>
                      </a:r>
                      <a:endParaRPr lang="zh-TW" altLang="en-US" sz="2400" baseline="0" dirty="0" smtClean="0">
                        <a:solidFill>
                          <a:schemeClr val="tx1"/>
                        </a:solidFill>
                        <a:latin typeface="Calibri" pitchFamily="34" charset="0"/>
                        <a:ea typeface="標楷體" pitchFamily="65" charset="-120"/>
                        <a:cs typeface="Calibri" pitchFamily="34" charset="0"/>
                      </a:endParaRPr>
                    </a:p>
                  </a:txBody>
                  <a:tcPr anchor="ctr"/>
                </a:tc>
              </a:tr>
              <a:tr h="1135683">
                <a:tc>
                  <a:txBody>
                    <a:bodyPr/>
                    <a:lstStyle/>
                    <a:p>
                      <a:pPr algn="ctr" fontAlgn="ctr">
                        <a:lnSpc>
                          <a:spcPct val="100000"/>
                        </a:lnSpc>
                      </a:pPr>
                      <a:r>
                        <a:rPr lang="en-US" altLang="zh-TW" sz="2000" baseline="0" dirty="0" smtClean="0">
                          <a:solidFill>
                            <a:schemeClr val="tx1"/>
                          </a:solidFill>
                          <a:latin typeface="Calibri" pitchFamily="34" charset="0"/>
                          <a:ea typeface="標楷體" pitchFamily="65" charset="-120"/>
                          <a:cs typeface="Calibri" pitchFamily="34" charset="0"/>
                        </a:rPr>
                        <a:t>Trade in goods</a:t>
                      </a:r>
                      <a:endParaRPr lang="zh-TW" altLang="en-US" sz="2000" baseline="0" dirty="0" smtClean="0">
                        <a:solidFill>
                          <a:schemeClr val="tx1"/>
                        </a:solidFill>
                        <a:latin typeface="Calibri" pitchFamily="34" charset="0"/>
                        <a:ea typeface="標楷體" pitchFamily="65" charset="-120"/>
                        <a:cs typeface="Calibri" pitchFamily="34" charset="0"/>
                      </a:endParaRPr>
                    </a:p>
                  </a:txBody>
                  <a:tcPr anchor="ctr"/>
                </a:tc>
                <a:tc>
                  <a:txBody>
                    <a:bodyPr/>
                    <a:lstStyle/>
                    <a:p>
                      <a:pPr algn="l" fontAlgn="ctr">
                        <a:lnSpc>
                          <a:spcPct val="100000"/>
                        </a:lnSpc>
                      </a:pPr>
                      <a:r>
                        <a:rPr lang="en-US" altLang="zh-TW" sz="2000" baseline="0" dirty="0" smtClean="0">
                          <a:solidFill>
                            <a:schemeClr val="tx1"/>
                          </a:solidFill>
                          <a:latin typeface="Calibri" pitchFamily="34" charset="0"/>
                          <a:ea typeface="標楷體" pitchFamily="65" charset="-120"/>
                          <a:cs typeface="Calibri" pitchFamily="34" charset="0"/>
                        </a:rPr>
                        <a:t>Zero tariffs on products exported from HK to China</a:t>
                      </a:r>
                      <a:endParaRPr lang="zh-TW" altLang="en-US" sz="2000" baseline="0" dirty="0" smtClean="0">
                        <a:solidFill>
                          <a:schemeClr val="tx1"/>
                        </a:solidFill>
                        <a:latin typeface="Calibri" pitchFamily="34" charset="0"/>
                        <a:ea typeface="標楷體" pitchFamily="65" charset="-120"/>
                        <a:cs typeface="Calibri" pitchFamily="34" charset="0"/>
                      </a:endParaRPr>
                    </a:p>
                  </a:txBody>
                  <a:tcPr anchor="ctr"/>
                </a:tc>
              </a:tr>
              <a:tr h="1382105">
                <a:tc>
                  <a:txBody>
                    <a:bodyPr/>
                    <a:lstStyle/>
                    <a:p>
                      <a:pPr algn="ctr" fontAlgn="ctr">
                        <a:lnSpc>
                          <a:spcPct val="100000"/>
                        </a:lnSpc>
                      </a:pPr>
                      <a:r>
                        <a:rPr lang="en-US" altLang="zh-TW" sz="2000" baseline="0" dirty="0" smtClean="0">
                          <a:solidFill>
                            <a:schemeClr val="tx1"/>
                          </a:solidFill>
                          <a:latin typeface="Calibri" pitchFamily="34" charset="0"/>
                          <a:ea typeface="標楷體" pitchFamily="65" charset="-120"/>
                          <a:cs typeface="Calibri" pitchFamily="34" charset="0"/>
                        </a:rPr>
                        <a:t>Trade in services</a:t>
                      </a:r>
                      <a:endParaRPr lang="zh-TW" altLang="en-US" sz="2000" baseline="0" dirty="0" smtClean="0">
                        <a:solidFill>
                          <a:schemeClr val="tx1"/>
                        </a:solidFill>
                        <a:latin typeface="Calibri" pitchFamily="34" charset="0"/>
                        <a:ea typeface="標楷體" pitchFamily="65" charset="-120"/>
                        <a:cs typeface="Calibri" pitchFamily="34" charset="0"/>
                      </a:endParaRPr>
                    </a:p>
                  </a:txBody>
                  <a:tcPr anchor="ctr"/>
                </a:tc>
                <a:tc>
                  <a:txBody>
                    <a:bodyPr/>
                    <a:lstStyle/>
                    <a:p>
                      <a:pPr marL="342900" indent="-342900" algn="l" fontAlgn="ctr">
                        <a:lnSpc>
                          <a:spcPct val="100000"/>
                        </a:lnSpc>
                        <a:buFont typeface="Arial" pitchFamily="34" charset="0"/>
                        <a:buChar char="•"/>
                      </a:pPr>
                      <a:r>
                        <a:rPr lang="en-US" altLang="zh-TW" sz="2000" baseline="0" dirty="0" smtClean="0">
                          <a:solidFill>
                            <a:schemeClr val="tx1"/>
                          </a:solidFill>
                          <a:latin typeface="Calibri" pitchFamily="34" charset="0"/>
                          <a:ea typeface="標楷體" pitchFamily="65" charset="-120"/>
                          <a:cs typeface="Calibri" pitchFamily="34" charset="0"/>
                        </a:rPr>
                        <a:t>Relaxed restrictions on equity shareholding</a:t>
                      </a:r>
                    </a:p>
                    <a:p>
                      <a:pPr marL="342900" indent="-342900" algn="l" fontAlgn="ctr">
                        <a:lnSpc>
                          <a:spcPct val="100000"/>
                        </a:lnSpc>
                        <a:buFont typeface="Arial" pitchFamily="34" charset="0"/>
                        <a:buChar char="•"/>
                      </a:pPr>
                      <a:r>
                        <a:rPr lang="en-US" altLang="zh-TW" sz="2000" baseline="0" dirty="0" smtClean="0">
                          <a:solidFill>
                            <a:schemeClr val="tx1"/>
                          </a:solidFill>
                          <a:latin typeface="Calibri" pitchFamily="34" charset="0"/>
                          <a:ea typeface="標楷體" pitchFamily="65" charset="-120"/>
                          <a:cs typeface="Calibri" pitchFamily="34" charset="0"/>
                        </a:rPr>
                        <a:t>Mutual recognition of professional qualifications</a:t>
                      </a:r>
                      <a:endParaRPr lang="zh-TW" altLang="en-US" sz="2000" baseline="0" dirty="0" smtClean="0">
                        <a:solidFill>
                          <a:schemeClr val="tx1"/>
                        </a:solidFill>
                        <a:latin typeface="Calibri" pitchFamily="34" charset="0"/>
                        <a:ea typeface="標楷體" pitchFamily="65" charset="-120"/>
                        <a:cs typeface="Calibri" pitchFamily="34" charset="0"/>
                      </a:endParaRPr>
                    </a:p>
                  </a:txBody>
                  <a:tcPr anchor="ct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6" name="投影片編號版面配置區 3"/>
          <p:cNvSpPr>
            <a:spLocks noGrp="1"/>
          </p:cNvSpPr>
          <p:nvPr>
            <p:ph type="sldNum" sz="quarter" idx="10"/>
          </p:nvPr>
        </p:nvSpPr>
        <p:spPr bwMode="auto">
          <a:noFill/>
          <a:ln>
            <a:miter lim="800000"/>
            <a:headEnd/>
            <a:tailEnd/>
          </a:ln>
        </p:spPr>
        <p:txBody>
          <a:bodyPr/>
          <a:lstStyle/>
          <a:p>
            <a:fld id="{64F37033-EAAC-4B16-84CB-06A67715D66D}" type="slidenum">
              <a:rPr lang="zh-TW" altLang="en-US" smtClean="0">
                <a:ea typeface="新細明體" pitchFamily="18" charset="-120"/>
              </a:rPr>
              <a:pPr/>
              <a:t>5</a:t>
            </a:fld>
            <a:endParaRPr lang="en-US" altLang="zh-TW" dirty="0" smtClean="0">
              <a:ea typeface="新細明體" pitchFamily="18" charset="-120"/>
            </a:endParaRPr>
          </a:p>
        </p:txBody>
      </p:sp>
      <p:sp>
        <p:nvSpPr>
          <p:cNvPr id="6147" name="Rectangle 2"/>
          <p:cNvSpPr>
            <a:spLocks noGrp="1" noChangeArrowheads="1"/>
          </p:cNvSpPr>
          <p:nvPr>
            <p:ph type="title"/>
          </p:nvPr>
        </p:nvSpPr>
        <p:spPr/>
        <p:txBody>
          <a:bodyPr/>
          <a:lstStyle/>
          <a:p>
            <a:pPr algn="r" eaLnBrk="1" hangingPunct="1"/>
            <a:r>
              <a:rPr lang="en-US" altLang="zh-TW" dirty="0" smtClean="0"/>
              <a:t>Overview</a:t>
            </a:r>
          </a:p>
        </p:txBody>
      </p:sp>
      <p:sp>
        <p:nvSpPr>
          <p:cNvPr id="6148" name="Rectangle 3"/>
          <p:cNvSpPr>
            <a:spLocks noGrp="1" noChangeArrowheads="1"/>
          </p:cNvSpPr>
          <p:nvPr>
            <p:ph type="body" idx="1"/>
          </p:nvPr>
        </p:nvSpPr>
        <p:spPr/>
        <p:txBody>
          <a:bodyPr/>
          <a:lstStyle/>
          <a:p>
            <a:r>
              <a:rPr lang="en-US" altLang="zh-TW" dirty="0" smtClean="0"/>
              <a:t>Major coverage</a:t>
            </a:r>
          </a:p>
        </p:txBody>
      </p:sp>
      <p:graphicFrame>
        <p:nvGraphicFramePr>
          <p:cNvPr id="7" name="表格 6"/>
          <p:cNvGraphicFramePr>
            <a:graphicFrameLocks noGrp="1"/>
          </p:cNvGraphicFramePr>
          <p:nvPr/>
        </p:nvGraphicFramePr>
        <p:xfrm>
          <a:off x="1907704" y="2996952"/>
          <a:ext cx="6096000" cy="2803596"/>
        </p:xfrm>
        <a:graphic>
          <a:graphicData uri="http://schemas.openxmlformats.org/drawingml/2006/table">
            <a:tbl>
              <a:tblPr firstRow="1" bandRow="1">
                <a:tableStyleId>{5C22544A-7EE6-4342-B048-85BDC9FD1C3A}</a:tableStyleId>
              </a:tblPr>
              <a:tblGrid>
                <a:gridCol w="2592288"/>
                <a:gridCol w="3503712"/>
              </a:tblGrid>
              <a:tr h="578556">
                <a:tc>
                  <a:txBody>
                    <a:bodyPr/>
                    <a:lstStyle/>
                    <a:p>
                      <a:pPr algn="ctr"/>
                      <a:r>
                        <a:rPr lang="en-US" altLang="zh-TW" sz="2400" baseline="0" dirty="0" smtClean="0">
                          <a:solidFill>
                            <a:schemeClr val="tx1"/>
                          </a:solidFill>
                          <a:latin typeface="Calibri" pitchFamily="34" charset="0"/>
                          <a:ea typeface="標楷體" pitchFamily="65" charset="-120"/>
                          <a:cs typeface="Calibri" pitchFamily="34" charset="0"/>
                        </a:rPr>
                        <a:t>Area</a:t>
                      </a:r>
                      <a:endParaRPr lang="zh-TW" altLang="en-US" sz="2400" baseline="0" dirty="0" smtClean="0">
                        <a:solidFill>
                          <a:schemeClr val="tx1"/>
                        </a:solidFill>
                        <a:latin typeface="Calibri" pitchFamily="34" charset="0"/>
                        <a:ea typeface="標楷體" pitchFamily="65" charset="-120"/>
                        <a:cs typeface="Calibri" pitchFamily="34" charset="0"/>
                      </a:endParaRPr>
                    </a:p>
                  </a:txBody>
                  <a:tcPr anchor="ctr"/>
                </a:tc>
                <a:tc>
                  <a:txBody>
                    <a:bodyPr/>
                    <a:lstStyle/>
                    <a:p>
                      <a:pPr algn="ctr"/>
                      <a:r>
                        <a:rPr lang="en-US" altLang="zh-TW" sz="2400" baseline="0" dirty="0" smtClean="0">
                          <a:solidFill>
                            <a:schemeClr val="tx1"/>
                          </a:solidFill>
                          <a:latin typeface="Calibri" pitchFamily="34" charset="0"/>
                          <a:ea typeface="標楷體" pitchFamily="65" charset="-120"/>
                          <a:cs typeface="Calibri" pitchFamily="34" charset="0"/>
                        </a:rPr>
                        <a:t>Preferential treatments</a:t>
                      </a:r>
                      <a:endParaRPr lang="zh-TW" altLang="en-US" sz="2400" baseline="0" dirty="0" smtClean="0">
                        <a:solidFill>
                          <a:schemeClr val="tx1"/>
                        </a:solidFill>
                        <a:latin typeface="Calibri" pitchFamily="34" charset="0"/>
                        <a:ea typeface="標楷體" pitchFamily="65" charset="-120"/>
                        <a:cs typeface="Calibri" pitchFamily="34" charset="0"/>
                      </a:endParaRPr>
                    </a:p>
                  </a:txBody>
                  <a:tcPr anchor="ctr"/>
                </a:tc>
              </a:tr>
              <a:tr h="1135683">
                <a:tc>
                  <a:txBody>
                    <a:bodyPr/>
                    <a:lstStyle/>
                    <a:p>
                      <a:pPr algn="ctr" fontAlgn="ctr">
                        <a:lnSpc>
                          <a:spcPct val="100000"/>
                        </a:lnSpc>
                      </a:pPr>
                      <a:r>
                        <a:rPr lang="en-US" altLang="zh-TW" sz="2000" baseline="0" dirty="0" smtClean="0">
                          <a:solidFill>
                            <a:schemeClr val="tx1"/>
                          </a:solidFill>
                          <a:latin typeface="Calibri" pitchFamily="34" charset="0"/>
                          <a:ea typeface="標楷體" pitchFamily="65" charset="-120"/>
                          <a:cs typeface="Calibri" pitchFamily="34" charset="0"/>
                        </a:rPr>
                        <a:t>Other</a:t>
                      </a:r>
                      <a:endParaRPr lang="zh-TW" altLang="en-US" sz="2000" baseline="0" dirty="0" smtClean="0">
                        <a:solidFill>
                          <a:schemeClr val="tx1"/>
                        </a:solidFill>
                        <a:latin typeface="Calibri" pitchFamily="34" charset="0"/>
                        <a:ea typeface="標楷體" pitchFamily="65" charset="-120"/>
                        <a:cs typeface="Calibri" pitchFamily="34" charset="0"/>
                      </a:endParaRPr>
                    </a:p>
                  </a:txBody>
                  <a:tcPr anchor="ctr"/>
                </a:tc>
                <a:tc>
                  <a:txBody>
                    <a:bodyPr/>
                    <a:lstStyle/>
                    <a:p>
                      <a:pPr algn="l" fontAlgn="ctr">
                        <a:lnSpc>
                          <a:spcPct val="100000"/>
                        </a:lnSpc>
                      </a:pPr>
                      <a:r>
                        <a:rPr lang="en-US" altLang="zh-TW" sz="2000" baseline="0" dirty="0" smtClean="0">
                          <a:solidFill>
                            <a:schemeClr val="tx1"/>
                          </a:solidFill>
                          <a:latin typeface="Calibri" pitchFamily="34" charset="0"/>
                          <a:ea typeface="標楷體" pitchFamily="65" charset="-120"/>
                          <a:cs typeface="Calibri" pitchFamily="34" charset="0"/>
                        </a:rPr>
                        <a:t>Examples:</a:t>
                      </a:r>
                    </a:p>
                    <a:p>
                      <a:pPr algn="l" fontAlgn="ctr">
                        <a:lnSpc>
                          <a:spcPct val="100000"/>
                        </a:lnSpc>
                      </a:pPr>
                      <a:endParaRPr lang="en-US" altLang="zh-TW" sz="2000" baseline="0" dirty="0" smtClean="0">
                        <a:solidFill>
                          <a:schemeClr val="tx1"/>
                        </a:solidFill>
                        <a:latin typeface="Calibri" pitchFamily="34" charset="0"/>
                        <a:ea typeface="標楷體" pitchFamily="65" charset="-120"/>
                        <a:cs typeface="Calibri" pitchFamily="34" charset="0"/>
                      </a:endParaRPr>
                    </a:p>
                    <a:p>
                      <a:pPr marL="342900" indent="-342900" algn="l" fontAlgn="ctr">
                        <a:lnSpc>
                          <a:spcPct val="100000"/>
                        </a:lnSpc>
                        <a:buFont typeface="Arial" pitchFamily="34" charset="0"/>
                        <a:buChar char="•"/>
                      </a:pPr>
                      <a:r>
                        <a:rPr lang="en-US" altLang="zh-TW" sz="2000" baseline="0" dirty="0" smtClean="0">
                          <a:solidFill>
                            <a:schemeClr val="tx1"/>
                          </a:solidFill>
                          <a:latin typeface="Calibri" pitchFamily="34" charset="0"/>
                          <a:ea typeface="標楷體" pitchFamily="65" charset="-120"/>
                          <a:cs typeface="Calibri" pitchFamily="34" charset="0"/>
                        </a:rPr>
                        <a:t>Trade and investment promotion</a:t>
                      </a:r>
                    </a:p>
                    <a:p>
                      <a:pPr marL="342900" indent="-342900" algn="l" fontAlgn="ctr">
                        <a:lnSpc>
                          <a:spcPct val="100000"/>
                        </a:lnSpc>
                        <a:buFont typeface="Arial" pitchFamily="34" charset="0"/>
                        <a:buChar char="•"/>
                      </a:pPr>
                      <a:endParaRPr lang="en-US" altLang="zh-TW" sz="2000" baseline="0" dirty="0" smtClean="0">
                        <a:solidFill>
                          <a:schemeClr val="tx1"/>
                        </a:solidFill>
                        <a:latin typeface="Calibri" pitchFamily="34" charset="0"/>
                        <a:ea typeface="標楷體" pitchFamily="65" charset="-120"/>
                        <a:cs typeface="Calibri" pitchFamily="34" charset="0"/>
                      </a:endParaRPr>
                    </a:p>
                    <a:p>
                      <a:pPr marL="342900" indent="-342900" algn="l" fontAlgn="ctr">
                        <a:lnSpc>
                          <a:spcPct val="100000"/>
                        </a:lnSpc>
                        <a:buFont typeface="Arial" pitchFamily="34" charset="0"/>
                        <a:buChar char="•"/>
                      </a:pPr>
                      <a:r>
                        <a:rPr lang="en-US" altLang="zh-TW" sz="2000" baseline="0" dirty="0" smtClean="0">
                          <a:solidFill>
                            <a:schemeClr val="tx1"/>
                          </a:solidFill>
                          <a:latin typeface="Calibri" pitchFamily="34" charset="0"/>
                          <a:ea typeface="標楷體" pitchFamily="65" charset="-120"/>
                          <a:cs typeface="Calibri" pitchFamily="34" charset="0"/>
                        </a:rPr>
                        <a:t>IP </a:t>
                      </a:r>
                      <a:r>
                        <a:rPr lang="en-US" altLang="zh-TW" sz="2000" kern="1200" baseline="0" dirty="0" smtClean="0">
                          <a:solidFill>
                            <a:schemeClr val="tx1"/>
                          </a:solidFill>
                          <a:latin typeface="Calibri" pitchFamily="34" charset="0"/>
                          <a:ea typeface="標楷體" pitchFamily="65" charset="-120"/>
                          <a:cs typeface="Calibri" pitchFamily="34" charset="0"/>
                        </a:rPr>
                        <a:t>Protection</a:t>
                      </a:r>
                      <a:r>
                        <a:rPr lang="en-US" altLang="zh-TW" sz="2000" baseline="0" dirty="0" smtClean="0">
                          <a:solidFill>
                            <a:schemeClr val="tx1"/>
                          </a:solidFill>
                          <a:latin typeface="Calibri" pitchFamily="34" charset="0"/>
                          <a:ea typeface="標楷體" pitchFamily="65" charset="-120"/>
                          <a:cs typeface="Calibri" pitchFamily="34" charset="0"/>
                        </a:rPr>
                        <a:t> (See Supplements III &amp; V)</a:t>
                      </a:r>
                      <a:endParaRPr lang="zh-TW" altLang="en-US" sz="2000" baseline="0" dirty="0" smtClean="0">
                        <a:solidFill>
                          <a:schemeClr val="tx1"/>
                        </a:solidFill>
                        <a:latin typeface="Calibri" pitchFamily="34" charset="0"/>
                        <a:ea typeface="標楷體" pitchFamily="65" charset="-120"/>
                        <a:cs typeface="Calibri" pitchFamily="34" charset="0"/>
                      </a:endParaRPr>
                    </a:p>
                  </a:txBody>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5" name="Rectangle 2"/>
          <p:cNvSpPr>
            <a:spLocks noGrp="1" noChangeArrowheads="1"/>
          </p:cNvSpPr>
          <p:nvPr>
            <p:ph type="title"/>
          </p:nvPr>
        </p:nvSpPr>
        <p:spPr/>
        <p:txBody>
          <a:bodyPr/>
          <a:lstStyle/>
          <a:p>
            <a:pPr eaLnBrk="1" hangingPunct="1"/>
            <a:r>
              <a:rPr lang="en-US" altLang="zh-CN" dirty="0" smtClean="0"/>
              <a:t>CEPA – For foreign investors</a:t>
            </a:r>
          </a:p>
        </p:txBody>
      </p:sp>
      <p:sp>
        <p:nvSpPr>
          <p:cNvPr id="8194" name="投影片編號版面配置區 3"/>
          <p:cNvSpPr>
            <a:spLocks noGrp="1"/>
          </p:cNvSpPr>
          <p:nvPr>
            <p:ph type="sldNum" sz="quarter" idx="10"/>
          </p:nvPr>
        </p:nvSpPr>
        <p:spPr bwMode="auto">
          <a:noFill/>
          <a:ln>
            <a:miter lim="800000"/>
            <a:headEnd/>
            <a:tailEnd/>
          </a:ln>
        </p:spPr>
        <p:txBody>
          <a:bodyPr/>
          <a:lstStyle/>
          <a:p>
            <a:fld id="{6820E2C2-7BE3-4E29-AA6D-F49B07FE1EBE}" type="slidenum">
              <a:rPr lang="zh-TW" altLang="en-US" smtClean="0">
                <a:ea typeface="新細明體" pitchFamily="18" charset="-120"/>
              </a:rPr>
              <a:pPr/>
              <a:t>6</a:t>
            </a:fld>
            <a:endParaRPr lang="en-US" altLang="zh-TW" smtClean="0">
              <a:ea typeface="新細明體" pitchFamily="18" charset="-12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6" name="投影片編號版面配置區 3"/>
          <p:cNvSpPr>
            <a:spLocks noGrp="1"/>
          </p:cNvSpPr>
          <p:nvPr>
            <p:ph type="sldNum" sz="quarter" idx="10"/>
          </p:nvPr>
        </p:nvSpPr>
        <p:spPr bwMode="auto">
          <a:noFill/>
          <a:ln>
            <a:miter lim="800000"/>
            <a:headEnd/>
            <a:tailEnd/>
          </a:ln>
        </p:spPr>
        <p:txBody>
          <a:bodyPr/>
          <a:lstStyle/>
          <a:p>
            <a:fld id="{64F37033-EAAC-4B16-84CB-06A67715D66D}" type="slidenum">
              <a:rPr lang="zh-TW" altLang="en-US" smtClean="0">
                <a:ea typeface="新細明體" pitchFamily="18" charset="-120"/>
              </a:rPr>
              <a:pPr/>
              <a:t>7</a:t>
            </a:fld>
            <a:endParaRPr lang="en-US" altLang="zh-TW" smtClean="0">
              <a:ea typeface="新細明體" pitchFamily="18" charset="-120"/>
            </a:endParaRPr>
          </a:p>
        </p:txBody>
      </p:sp>
      <p:sp>
        <p:nvSpPr>
          <p:cNvPr id="6147" name="Rectangle 2"/>
          <p:cNvSpPr>
            <a:spLocks noGrp="1" noChangeArrowheads="1"/>
          </p:cNvSpPr>
          <p:nvPr>
            <p:ph type="title"/>
          </p:nvPr>
        </p:nvSpPr>
        <p:spPr/>
        <p:txBody>
          <a:bodyPr/>
          <a:lstStyle/>
          <a:p>
            <a:r>
              <a:rPr lang="en-US" altLang="zh-CN" dirty="0" smtClean="0"/>
              <a:t>CEPA – For foreign investors</a:t>
            </a:r>
            <a:endParaRPr lang="en-US" altLang="zh-TW" dirty="0" smtClean="0"/>
          </a:p>
        </p:txBody>
      </p:sp>
      <p:sp>
        <p:nvSpPr>
          <p:cNvPr id="6148" name="Rectangle 3"/>
          <p:cNvSpPr>
            <a:spLocks noGrp="1" noChangeArrowheads="1"/>
          </p:cNvSpPr>
          <p:nvPr>
            <p:ph type="body" idx="1"/>
          </p:nvPr>
        </p:nvSpPr>
        <p:spPr/>
        <p:txBody>
          <a:bodyPr/>
          <a:lstStyle/>
          <a:p>
            <a:pPr eaLnBrk="1" hangingPunct="1"/>
            <a:r>
              <a:rPr lang="en-US" altLang="zh-TW" sz="2800" dirty="0" smtClean="0"/>
              <a:t>A springboard into the Greater China</a:t>
            </a:r>
          </a:p>
          <a:p>
            <a:pPr lvl="4" eaLnBrk="1" hangingPunct="1">
              <a:buFont typeface="Arial" charset="0"/>
              <a:buNone/>
            </a:pPr>
            <a:endParaRPr lang="en-US" altLang="zh-TW" dirty="0" smtClean="0"/>
          </a:p>
        </p:txBody>
      </p:sp>
      <p:graphicFrame>
        <p:nvGraphicFramePr>
          <p:cNvPr id="5" name="表格 4"/>
          <p:cNvGraphicFramePr>
            <a:graphicFrameLocks noGrp="1"/>
          </p:cNvGraphicFramePr>
          <p:nvPr/>
        </p:nvGraphicFramePr>
        <p:xfrm>
          <a:off x="1907704" y="2996952"/>
          <a:ext cx="6096000" cy="3096344"/>
        </p:xfrm>
        <a:graphic>
          <a:graphicData uri="http://schemas.openxmlformats.org/drawingml/2006/table">
            <a:tbl>
              <a:tblPr firstRow="1" bandRow="1">
                <a:tableStyleId>{5C22544A-7EE6-4342-B048-85BDC9FD1C3A}</a:tableStyleId>
              </a:tblPr>
              <a:tblGrid>
                <a:gridCol w="2592288"/>
                <a:gridCol w="3503712"/>
              </a:tblGrid>
              <a:tr h="578556">
                <a:tc>
                  <a:txBody>
                    <a:bodyPr/>
                    <a:lstStyle/>
                    <a:p>
                      <a:pPr algn="ctr"/>
                      <a:r>
                        <a:rPr lang="en-US" altLang="zh-TW" sz="2400" baseline="0" dirty="0" smtClean="0">
                          <a:solidFill>
                            <a:schemeClr val="tx1"/>
                          </a:solidFill>
                          <a:latin typeface="Calibri" pitchFamily="34" charset="0"/>
                          <a:ea typeface="標楷體" pitchFamily="65" charset="-120"/>
                          <a:cs typeface="Calibri" pitchFamily="34" charset="0"/>
                        </a:rPr>
                        <a:t>Area</a:t>
                      </a:r>
                      <a:endParaRPr lang="zh-TW" altLang="en-US" sz="2400" baseline="0" dirty="0" smtClean="0">
                        <a:solidFill>
                          <a:schemeClr val="tx1"/>
                        </a:solidFill>
                        <a:latin typeface="Calibri" pitchFamily="34" charset="0"/>
                        <a:ea typeface="標楷體" pitchFamily="65" charset="-120"/>
                        <a:cs typeface="Calibri" pitchFamily="34" charset="0"/>
                      </a:endParaRPr>
                    </a:p>
                  </a:txBody>
                  <a:tcPr anchor="ctr"/>
                </a:tc>
                <a:tc>
                  <a:txBody>
                    <a:bodyPr/>
                    <a:lstStyle/>
                    <a:p>
                      <a:pPr algn="ctr"/>
                      <a:r>
                        <a:rPr lang="en-US" altLang="zh-TW" sz="2400" baseline="0" dirty="0" smtClean="0">
                          <a:solidFill>
                            <a:schemeClr val="tx1"/>
                          </a:solidFill>
                          <a:latin typeface="Calibri" pitchFamily="34" charset="0"/>
                          <a:ea typeface="標楷體" pitchFamily="65" charset="-120"/>
                          <a:cs typeface="Calibri" pitchFamily="34" charset="0"/>
                        </a:rPr>
                        <a:t>Ways to benefit</a:t>
                      </a:r>
                      <a:endParaRPr lang="zh-TW" altLang="en-US" sz="2400" baseline="0" dirty="0" smtClean="0">
                        <a:solidFill>
                          <a:schemeClr val="tx1"/>
                        </a:solidFill>
                        <a:latin typeface="Calibri" pitchFamily="34" charset="0"/>
                        <a:ea typeface="標楷體" pitchFamily="65" charset="-120"/>
                        <a:cs typeface="Calibri" pitchFamily="34" charset="0"/>
                      </a:endParaRPr>
                    </a:p>
                  </a:txBody>
                  <a:tcPr anchor="ctr"/>
                </a:tc>
              </a:tr>
              <a:tr h="1135683">
                <a:tc>
                  <a:txBody>
                    <a:bodyPr/>
                    <a:lstStyle/>
                    <a:p>
                      <a:pPr algn="ctr" fontAlgn="ctr">
                        <a:lnSpc>
                          <a:spcPct val="100000"/>
                        </a:lnSpc>
                      </a:pPr>
                      <a:r>
                        <a:rPr lang="en-US" altLang="zh-TW" sz="2000" baseline="0" dirty="0" smtClean="0">
                          <a:solidFill>
                            <a:schemeClr val="tx1"/>
                          </a:solidFill>
                          <a:latin typeface="Calibri" pitchFamily="34" charset="0"/>
                          <a:ea typeface="標楷體" pitchFamily="65" charset="-120"/>
                          <a:cs typeface="Calibri" pitchFamily="34" charset="0"/>
                        </a:rPr>
                        <a:t>Traders / manufacturers of goods</a:t>
                      </a:r>
                      <a:endParaRPr lang="zh-TW" altLang="en-US" sz="2000" baseline="0" dirty="0" smtClean="0">
                        <a:solidFill>
                          <a:schemeClr val="tx1"/>
                        </a:solidFill>
                        <a:latin typeface="Calibri" pitchFamily="34" charset="0"/>
                        <a:ea typeface="標楷體" pitchFamily="65" charset="-120"/>
                        <a:cs typeface="Calibri" pitchFamily="34" charset="0"/>
                      </a:endParaRPr>
                    </a:p>
                  </a:txBody>
                  <a:tcPr anchor="ctr"/>
                </a:tc>
                <a:tc>
                  <a:txBody>
                    <a:bodyPr/>
                    <a:lstStyle/>
                    <a:p>
                      <a:pPr algn="l" fontAlgn="ctr">
                        <a:lnSpc>
                          <a:spcPct val="100000"/>
                        </a:lnSpc>
                      </a:pPr>
                      <a:r>
                        <a:rPr lang="en-US" altLang="zh-TW" sz="2000" kern="1200" baseline="0" dirty="0" smtClean="0">
                          <a:solidFill>
                            <a:schemeClr val="tx1"/>
                          </a:solidFill>
                          <a:latin typeface="Calibri" pitchFamily="34" charset="0"/>
                          <a:ea typeface="標楷體" pitchFamily="65" charset="-120"/>
                          <a:cs typeface="Calibri" pitchFamily="34" charset="0"/>
                        </a:rPr>
                        <a:t>Partnering  up with, or outsourcing production to, a HK manufacturer</a:t>
                      </a:r>
                      <a:endParaRPr lang="zh-TW" altLang="en-US" sz="2000" kern="1200" baseline="0" dirty="0" smtClean="0">
                        <a:solidFill>
                          <a:schemeClr val="tx1"/>
                        </a:solidFill>
                        <a:latin typeface="Calibri" pitchFamily="34" charset="0"/>
                        <a:ea typeface="標楷體" pitchFamily="65" charset="-120"/>
                        <a:cs typeface="Calibri" pitchFamily="34" charset="0"/>
                      </a:endParaRPr>
                    </a:p>
                  </a:txBody>
                  <a:tcPr anchor="ctr"/>
                </a:tc>
              </a:tr>
              <a:tr h="1382105">
                <a:tc>
                  <a:txBody>
                    <a:bodyPr/>
                    <a:lstStyle/>
                    <a:p>
                      <a:pPr algn="ctr" fontAlgn="ctr">
                        <a:lnSpc>
                          <a:spcPct val="100000"/>
                        </a:lnSpc>
                      </a:pPr>
                      <a:r>
                        <a:rPr lang="en-US" altLang="zh-TW" sz="2000" baseline="0" dirty="0" smtClean="0">
                          <a:solidFill>
                            <a:schemeClr val="tx1"/>
                          </a:solidFill>
                          <a:latin typeface="Calibri" pitchFamily="34" charset="0"/>
                          <a:ea typeface="標楷體" pitchFamily="65" charset="-120"/>
                          <a:cs typeface="Calibri" pitchFamily="34" charset="0"/>
                        </a:rPr>
                        <a:t>Service companies</a:t>
                      </a:r>
                      <a:endParaRPr lang="zh-TW" altLang="en-US" sz="2000" baseline="0" dirty="0" smtClean="0">
                        <a:solidFill>
                          <a:schemeClr val="tx1"/>
                        </a:solidFill>
                        <a:latin typeface="Calibri" pitchFamily="34" charset="0"/>
                        <a:ea typeface="標楷體" pitchFamily="65" charset="-120"/>
                        <a:cs typeface="Calibri" pitchFamily="34" charset="0"/>
                      </a:endParaRPr>
                    </a:p>
                  </a:txBody>
                  <a:tcPr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altLang="zh-TW" sz="2000" kern="1200" baseline="0" dirty="0" smtClean="0">
                          <a:solidFill>
                            <a:schemeClr val="tx1"/>
                          </a:solidFill>
                          <a:latin typeface="Calibri" pitchFamily="34" charset="0"/>
                          <a:ea typeface="標楷體" pitchFamily="65" charset="-120"/>
                          <a:cs typeface="Calibri" pitchFamily="34" charset="0"/>
                        </a:rPr>
                        <a:t>Merger with or acquisition of a HK Service Supplier</a:t>
                      </a:r>
                      <a:endParaRPr lang="zh-TW" altLang="zh-TW" sz="2000" kern="1200" baseline="0" dirty="0" smtClean="0">
                        <a:solidFill>
                          <a:schemeClr val="tx1"/>
                        </a:solidFill>
                        <a:latin typeface="Calibri" pitchFamily="34" charset="0"/>
                        <a:ea typeface="標楷體" pitchFamily="65" charset="-120"/>
                        <a:cs typeface="Calibri" pitchFamily="34" charset="0"/>
                      </a:endParaRPr>
                    </a:p>
                  </a:txBody>
                  <a:tcPr anchor="ct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5" name="Rectangle 2"/>
          <p:cNvSpPr>
            <a:spLocks noGrp="1" noChangeArrowheads="1"/>
          </p:cNvSpPr>
          <p:nvPr>
            <p:ph type="title"/>
          </p:nvPr>
        </p:nvSpPr>
        <p:spPr/>
        <p:txBody>
          <a:bodyPr/>
          <a:lstStyle/>
          <a:p>
            <a:pPr eaLnBrk="1" hangingPunct="1"/>
            <a:r>
              <a:rPr lang="en-US" altLang="zh-CN" dirty="0" smtClean="0"/>
              <a:t>Key update – Supplement IX</a:t>
            </a:r>
          </a:p>
        </p:txBody>
      </p:sp>
      <p:sp>
        <p:nvSpPr>
          <p:cNvPr id="8194" name="投影片編號版面配置區 3"/>
          <p:cNvSpPr>
            <a:spLocks noGrp="1"/>
          </p:cNvSpPr>
          <p:nvPr>
            <p:ph type="sldNum" sz="quarter" idx="10"/>
          </p:nvPr>
        </p:nvSpPr>
        <p:spPr bwMode="auto">
          <a:noFill/>
          <a:ln>
            <a:miter lim="800000"/>
            <a:headEnd/>
            <a:tailEnd/>
          </a:ln>
        </p:spPr>
        <p:txBody>
          <a:bodyPr/>
          <a:lstStyle/>
          <a:p>
            <a:fld id="{6820E2C2-7BE3-4E29-AA6D-F49B07FE1EBE}" type="slidenum">
              <a:rPr lang="zh-TW" altLang="en-US" smtClean="0">
                <a:ea typeface="新細明體" pitchFamily="18" charset="-120"/>
              </a:rPr>
              <a:pPr/>
              <a:t>8</a:t>
            </a:fld>
            <a:endParaRPr lang="en-US" altLang="zh-TW" smtClean="0">
              <a:ea typeface="新細明體" pitchFamily="18" charset="-12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6" name="投影片編號版面配置區 3"/>
          <p:cNvSpPr>
            <a:spLocks noGrp="1"/>
          </p:cNvSpPr>
          <p:nvPr>
            <p:ph type="sldNum" sz="quarter" idx="10"/>
          </p:nvPr>
        </p:nvSpPr>
        <p:spPr bwMode="auto">
          <a:noFill/>
          <a:ln>
            <a:miter lim="800000"/>
            <a:headEnd/>
            <a:tailEnd/>
          </a:ln>
        </p:spPr>
        <p:txBody>
          <a:bodyPr/>
          <a:lstStyle/>
          <a:p>
            <a:fld id="{64F37033-EAAC-4B16-84CB-06A67715D66D}" type="slidenum">
              <a:rPr lang="zh-TW" altLang="en-US" smtClean="0">
                <a:ea typeface="新細明體" pitchFamily="18" charset="-120"/>
              </a:rPr>
              <a:pPr/>
              <a:t>9</a:t>
            </a:fld>
            <a:endParaRPr lang="en-US" altLang="zh-TW" smtClean="0">
              <a:ea typeface="新細明體" pitchFamily="18" charset="-120"/>
            </a:endParaRPr>
          </a:p>
        </p:txBody>
      </p:sp>
      <p:sp>
        <p:nvSpPr>
          <p:cNvPr id="6147" name="Rectangle 2"/>
          <p:cNvSpPr>
            <a:spLocks noGrp="1" noChangeArrowheads="1"/>
          </p:cNvSpPr>
          <p:nvPr>
            <p:ph type="title"/>
          </p:nvPr>
        </p:nvSpPr>
        <p:spPr/>
        <p:txBody>
          <a:bodyPr/>
          <a:lstStyle/>
          <a:p>
            <a:pPr eaLnBrk="1" hangingPunct="1"/>
            <a:r>
              <a:rPr lang="en-US" altLang="zh-TW" dirty="0" smtClean="0"/>
              <a:t>Supplement IX</a:t>
            </a:r>
          </a:p>
        </p:txBody>
      </p:sp>
      <p:sp>
        <p:nvSpPr>
          <p:cNvPr id="6148" name="Rectangle 3"/>
          <p:cNvSpPr>
            <a:spLocks noGrp="1" noChangeArrowheads="1"/>
          </p:cNvSpPr>
          <p:nvPr>
            <p:ph type="body" idx="1"/>
          </p:nvPr>
        </p:nvSpPr>
        <p:spPr/>
        <p:txBody>
          <a:bodyPr/>
          <a:lstStyle/>
          <a:p>
            <a:pPr eaLnBrk="1" hangingPunct="1"/>
            <a:r>
              <a:rPr lang="en-US" altLang="zh-TW" sz="2800" dirty="0" smtClean="0"/>
              <a:t>Overview</a:t>
            </a:r>
          </a:p>
          <a:p>
            <a:pPr lvl="1"/>
            <a:r>
              <a:rPr lang="en-US" altLang="zh-TW" dirty="0" smtClean="0"/>
              <a:t>Signed on </a:t>
            </a:r>
            <a:r>
              <a:rPr lang="en-US" altLang="zh-TW" u="sng" dirty="0" smtClean="0"/>
              <a:t>29 June 2012; </a:t>
            </a:r>
            <a:r>
              <a:rPr lang="en-US" altLang="zh-TW" dirty="0" smtClean="0"/>
              <a:t>to take effect from </a:t>
            </a:r>
            <a:r>
              <a:rPr lang="en-US" altLang="zh-TW" u="sng" dirty="0" smtClean="0"/>
              <a:t>1 January 2013</a:t>
            </a:r>
          </a:p>
          <a:p>
            <a:pPr lvl="1"/>
            <a:r>
              <a:rPr lang="en-US" altLang="zh-TW" dirty="0" smtClean="0"/>
              <a:t>Includes </a:t>
            </a:r>
            <a:r>
              <a:rPr lang="en-US" altLang="zh-TW" b="1" i="1" dirty="0" smtClean="0"/>
              <a:t>37</a:t>
            </a:r>
            <a:r>
              <a:rPr lang="en-US" altLang="zh-TW" dirty="0" smtClean="0"/>
              <a:t> liberalization measures in </a:t>
            </a:r>
            <a:r>
              <a:rPr lang="en-US" altLang="zh-TW" b="1" i="1" dirty="0" smtClean="0"/>
              <a:t>22</a:t>
            </a:r>
            <a:r>
              <a:rPr lang="en-US" altLang="zh-TW" dirty="0" smtClean="0"/>
              <a:t> service sectors</a:t>
            </a:r>
          </a:p>
          <a:p>
            <a:pPr lvl="1" eaLnBrk="1" hangingPunct="1"/>
            <a:endParaRPr lang="en-US" altLang="zh-TW" u="sng" dirty="0" smtClean="0"/>
          </a:p>
          <a:p>
            <a:pPr lvl="4" eaLnBrk="1" hangingPunct="1">
              <a:buFont typeface="Arial" charset="0"/>
              <a:buNone/>
            </a:pPr>
            <a:endParaRPr lang="en-US" altLang="zh-TW"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VCC Powerpoint">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Myriad Pro"/>
        <a:ea typeface="KaiTi_GB2312"/>
        <a:cs typeface="Arial"/>
      </a:majorFont>
      <a:minorFont>
        <a:latin typeface="Myriad Pro"/>
        <a:ea typeface="KaiTi_GB2312"/>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佈景主題">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佈景主題">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VCC Powerpoint</Template>
  <TotalTime>253</TotalTime>
  <Words>471</Words>
  <Application>Microsoft Macintosh PowerPoint</Application>
  <PresentationFormat>On-screen Show (4:3)</PresentationFormat>
  <Paragraphs>100</Paragraphs>
  <Slides>14</Slides>
  <Notes>1</Notes>
  <HiddenSlides>0</HiddenSlides>
  <MMClips>0</MMClips>
  <ScaleCrop>false</ScaleCrop>
  <HeadingPairs>
    <vt:vector size="4" baseType="variant">
      <vt:variant>
        <vt:lpstr>Design Template</vt:lpstr>
      </vt:variant>
      <vt:variant>
        <vt:i4>1</vt:i4>
      </vt:variant>
      <vt:variant>
        <vt:lpstr>Slide Titles</vt:lpstr>
      </vt:variant>
      <vt:variant>
        <vt:i4>14</vt:i4>
      </vt:variant>
    </vt:vector>
  </HeadingPairs>
  <TitlesOfParts>
    <vt:vector size="15" baseType="lpstr">
      <vt:lpstr>VCC Powerpoint</vt:lpstr>
      <vt:lpstr>A major catalyst for investment in HK: Mainland-Hong Kong Closer Economic Partnership Arrangement (CEPA)</vt:lpstr>
      <vt:lpstr>Overview</vt:lpstr>
      <vt:lpstr>Overview</vt:lpstr>
      <vt:lpstr>Overview</vt:lpstr>
      <vt:lpstr>Overview</vt:lpstr>
      <vt:lpstr>CEPA – For foreign investors</vt:lpstr>
      <vt:lpstr>CEPA – For foreign investors</vt:lpstr>
      <vt:lpstr>Key update – Supplement IX</vt:lpstr>
      <vt:lpstr>Supplement IX</vt:lpstr>
      <vt:lpstr>Supplement IX</vt:lpstr>
      <vt:lpstr>Supplement IX</vt:lpstr>
      <vt:lpstr>Supplement IX</vt:lpstr>
      <vt:lpstr>Supplement IX</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Click to Add the Master Title</dc:title>
  <dc:creator>katykwok</dc:creator>
  <cp:lastModifiedBy>Kenneth Mayers</cp:lastModifiedBy>
  <cp:revision>31</cp:revision>
  <dcterms:created xsi:type="dcterms:W3CDTF">2012-08-31T02:08:36Z</dcterms:created>
  <dcterms:modified xsi:type="dcterms:W3CDTF">2012-08-31T02:08:59Z</dcterms:modified>
</cp:coreProperties>
</file>